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9" r:id="rId4"/>
    <p:sldId id="293" r:id="rId5"/>
    <p:sldId id="273" r:id="rId6"/>
    <p:sldId id="258" r:id="rId7"/>
    <p:sldId id="294" r:id="rId8"/>
    <p:sldId id="281" r:id="rId9"/>
    <p:sldId id="260" r:id="rId10"/>
    <p:sldId id="275" r:id="rId11"/>
    <p:sldId id="282" r:id="rId12"/>
    <p:sldId id="261" r:id="rId13"/>
    <p:sldId id="277" r:id="rId14"/>
    <p:sldId id="295" r:id="rId15"/>
    <p:sldId id="296" r:id="rId16"/>
    <p:sldId id="297" r:id="rId17"/>
    <p:sldId id="301" r:id="rId18"/>
    <p:sldId id="299" r:id="rId19"/>
    <p:sldId id="300" r:id="rId20"/>
    <p:sldId id="302" r:id="rId21"/>
    <p:sldId id="303" r:id="rId22"/>
    <p:sldId id="304" r:id="rId23"/>
    <p:sldId id="305" r:id="rId24"/>
    <p:sldId id="306" r:id="rId25"/>
    <p:sldId id="283" r:id="rId26"/>
    <p:sldId id="262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287" r:id="rId39"/>
    <p:sldId id="263" r:id="rId40"/>
    <p:sldId id="284" r:id="rId41"/>
    <p:sldId id="269" r:id="rId42"/>
    <p:sldId id="270" r:id="rId43"/>
    <p:sldId id="271" r:id="rId44"/>
    <p:sldId id="288" r:id="rId45"/>
    <p:sldId id="264" r:id="rId46"/>
    <p:sldId id="278" r:id="rId47"/>
    <p:sldId id="272" r:id="rId48"/>
    <p:sldId id="289" r:id="rId49"/>
    <p:sldId id="265" r:id="rId50"/>
    <p:sldId id="276" r:id="rId51"/>
    <p:sldId id="318" r:id="rId52"/>
    <p:sldId id="290" r:id="rId53"/>
    <p:sldId id="266" r:id="rId54"/>
    <p:sldId id="280" r:id="rId55"/>
    <p:sldId id="319" r:id="rId56"/>
    <p:sldId id="291" r:id="rId57"/>
    <p:sldId id="320" r:id="rId5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87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67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48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3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8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06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03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3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264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35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939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66CC-2567-4366-9A30-D884A17EED48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C0E9-2157-4662-95E7-24CD93FC15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33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file:///D:\4%20&#1082;&#1083;&#1072;&#1089;&#1089;\&#1056;&#1091;&#1089;&#1089;&#1082;&#1080;&#1081;%20&#1103;&#1079;&#1099;&#1082;\&#1054;&#1090;&#1082;&#1088;&#1099;&#1090;&#1099;&#1081;%20&#1091;&#1088;&#1086;&#1082;\&#1040;&#1085;&#1090;&#1086;&#1085;&#1080;&#1086;%20&#1042;&#1080;&#1074;&#1072;&#1083;&#1100;&#1076;&#1080;%20(&#1055;&#1077;&#1088;&#1077;&#1083;&#1100;&#1084;&#1072;&#1085;)%20-%20_&#1042;&#1077;&#1089;&#1085;&#1072;_.%20&#1042;&#1088;&#1077;&#1084;&#1077;&#1085;&#1072;%20&#1075;&#1086;&#1076;&#1072;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4%20&#1082;&#1083;&#1072;&#1089;&#1089;\&#1056;&#1091;&#1089;&#1089;&#1082;&#1080;&#1081;%20&#1103;&#1079;&#1099;&#1082;\&#1054;&#1090;&#1082;&#1088;&#1099;&#1090;&#1099;&#1081;%20&#1091;&#1088;&#1086;&#1082;\&#1040;&#1085;&#1090;&#1086;&#1085;&#1080;&#1086;%20&#1042;&#1080;&#1074;&#1072;&#1083;&#1100;&#1076;&#1080;%20(&#1055;&#1077;&#1088;&#1077;&#1083;&#1100;&#1084;&#1072;&#1085;)%20-%20_&#1042;&#1077;&#1089;&#1085;&#1072;_.%20&#1042;&#1088;&#1077;&#1084;&#1077;&#1085;&#1072;%20&#1075;&#1086;&#1076;&#1072;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нтонио Вивальди (Перельман) - _Весна_. Времена год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975" y="559157"/>
            <a:ext cx="1012065" cy="10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7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842" y="2523744"/>
            <a:ext cx="10515600" cy="166382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синтаксический разбор предложения.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7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260" y="2163970"/>
            <a:ext cx="2493480" cy="2530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4320" y="1617426"/>
            <a:ext cx="12192000" cy="4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67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74" y="0"/>
            <a:ext cx="12954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55" y="1542287"/>
            <a:ext cx="3372993" cy="3372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60" y="537685"/>
            <a:ext cx="1628775" cy="16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092" y="2733483"/>
            <a:ext cx="1562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3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5196840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Д…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М…роз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р…бота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…бед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5196840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М…роз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р…бота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…бед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5196840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р…бота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…бед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4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5196840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Р…бота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…бед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5196840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…бед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0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5196840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3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5196840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4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6989064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 - дежурить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0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6989064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 - дежурить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 - морозить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6989064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 - дежурить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 - морозить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 - одевать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0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6989064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 - дежурить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 - морозить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 - одевать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 - работать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2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" y="621792"/>
            <a:ext cx="6989064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журный - дежурить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 - морозить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дежда - одевать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бота - работать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 - обедать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7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00" y="2310274"/>
            <a:ext cx="2493480" cy="253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9804"/>
            <a:ext cx="12192000" cy="4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74" y="0"/>
            <a:ext cx="12954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55" y="1542287"/>
            <a:ext cx="3372993" cy="3372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60" y="486251"/>
            <a:ext cx="1628775" cy="16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092" y="2630614"/>
            <a:ext cx="1562100" cy="99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249" y="4153280"/>
            <a:ext cx="15811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4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874520"/>
            <a:ext cx="6989064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-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1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874520"/>
            <a:ext cx="6989064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дежурю, 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-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2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874520"/>
            <a:ext cx="11305032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дежурю, дежурил,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-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5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087" y="0"/>
            <a:ext cx="3372993" cy="3372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68" y="2176724"/>
            <a:ext cx="4253401" cy="2392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304" y="4187848"/>
            <a:ext cx="4255377" cy="2395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272" y="3182008"/>
            <a:ext cx="4255377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2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1874520"/>
            <a:ext cx="11731752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дежурю, дежурил, буду дежурить.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-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9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1874520"/>
            <a:ext cx="11731752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дежурю, дежурил, буду дежурить.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– морожу,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9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1874520"/>
            <a:ext cx="11731752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дежурю, дежурил, буду дежурить.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– морожу, морозил,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8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1874520"/>
            <a:ext cx="11731752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дежурю, дежурил, буду дежурить.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– морожу, морозил, буду морозить.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3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1874520"/>
            <a:ext cx="11731752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дежурю, дежурил, буду дежурить.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– морожу, морозил, буду морозить.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– одеваю,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2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1874520"/>
            <a:ext cx="11731752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дежурю, дежурил, буду дежурить.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– морожу, морозил, буду морозить.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– одеваю, одевал,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4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1874520"/>
            <a:ext cx="11731752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дежурю, дежурил, буду дежурить.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– морожу, морозил, буду морозить.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– одеваю, одевал, буду одевать.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- 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-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0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1874520"/>
            <a:ext cx="11731752" cy="422452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Дежурить – дежурю, дежурил, буду дежурить.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Морозить – морожу, морозил, буду морозить.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– одеваю, одевал, буду одевать.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– работаю, работал, буду работать.</a:t>
            </a:r>
            <a:b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Обедать – обедаю, обедал, буду обедать.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11810" y="210693"/>
            <a:ext cx="10515600" cy="1663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0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00" y="2310274"/>
            <a:ext cx="2493480" cy="253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9804"/>
            <a:ext cx="12192000" cy="4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74" y="0"/>
            <a:ext cx="12954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55" y="1542287"/>
            <a:ext cx="3372993" cy="3372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60" y="486251"/>
            <a:ext cx="1628775" cy="16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092" y="2630614"/>
            <a:ext cx="1562100" cy="99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249" y="4153280"/>
            <a:ext cx="1581150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276" y="4824792"/>
            <a:ext cx="12001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4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00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Спишите. Определите время глаголов.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464" y="1962785"/>
            <a:ext cx="10308336" cy="926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звонить, летала, позвонить.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45464" y="3305429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дуть, летала, подуть.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5464" y="4648073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петь, летала, спеть.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7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Спишите. Определите время глаголов.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464" y="1962785"/>
            <a:ext cx="10308336" cy="926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звонить,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летала,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45464" y="3305429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дуть, летала, подуть.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5464" y="4648073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петь, летала, спеть.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4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Спишите. Определите время глаголов.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464" y="1962785"/>
            <a:ext cx="10308336" cy="926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звонить,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летала,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45464" y="3305429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дуть,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летала,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подуть.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5464" y="4648073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петь, летала, спеть.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7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Спишите. Определите время глаголов.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464" y="1962785"/>
            <a:ext cx="10308336" cy="926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звонить,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летала,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45464" y="3305429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дуть,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летала,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подуть.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5464" y="4648073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Шумит, прочитает,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петь,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летала,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спеть.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7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00" y="2310274"/>
            <a:ext cx="2493480" cy="253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9804"/>
            <a:ext cx="12192000" cy="4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4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74" y="0"/>
            <a:ext cx="12954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55" y="1542287"/>
            <a:ext cx="3372993" cy="3372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60" y="486251"/>
            <a:ext cx="1628775" cy="16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092" y="2630614"/>
            <a:ext cx="1562100" cy="99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249" y="4153280"/>
            <a:ext cx="1581150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276" y="4824792"/>
            <a:ext cx="1200150" cy="1704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836" y="4177092"/>
            <a:ext cx="1600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307174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 по плану.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6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76" y="23710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76" y="1405001"/>
            <a:ext cx="10515600" cy="243547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глаголы по временам с помощью вопросов.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вывод, какой глагол не имеет форму настоящего времени.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78408" y="3508121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Звонить,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78408" y="4265549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Дуть,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подуть.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8408" y="5008372"/>
            <a:ext cx="10308336" cy="92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Петь,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спеть.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00" y="2310274"/>
            <a:ext cx="2493480" cy="253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9804"/>
            <a:ext cx="12192000" cy="4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0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74" y="0"/>
            <a:ext cx="12954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55" y="1542287"/>
            <a:ext cx="3372993" cy="3372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60" y="486251"/>
            <a:ext cx="1628775" cy="16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092" y="2630614"/>
            <a:ext cx="1562100" cy="99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249" y="4153280"/>
            <a:ext cx="1581150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276" y="4824792"/>
            <a:ext cx="1200150" cy="1704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836" y="4177092"/>
            <a:ext cx="1600200" cy="1295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5778" y="2578226"/>
            <a:ext cx="20193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45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768" y="291973"/>
            <a:ext cx="10515600" cy="35119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глаголов по временам.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019" y="1837839"/>
            <a:ext cx="5797481" cy="32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0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072" y="26054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стихотворение. Подчеркните глаголы, определите время глаголов.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5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072" y="237744"/>
            <a:ext cx="10515600" cy="62270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 тает снег, бегут ручьи,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окно повеяло весною.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Засвищут скоро соловьи,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лес оденется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3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00" y="2310274"/>
            <a:ext cx="2493480" cy="253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9804"/>
            <a:ext cx="12192000" cy="4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7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74" y="0"/>
            <a:ext cx="12954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55" y="1542287"/>
            <a:ext cx="3372993" cy="3372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60" y="486251"/>
            <a:ext cx="1628775" cy="16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092" y="2630614"/>
            <a:ext cx="1562100" cy="99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6249" y="4153280"/>
            <a:ext cx="1581150" cy="152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276" y="4824792"/>
            <a:ext cx="1200150" cy="1704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836" y="4177092"/>
            <a:ext cx="1600200" cy="1295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5778" y="2578226"/>
            <a:ext cx="2019300" cy="1095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0672" y="426910"/>
            <a:ext cx="17526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25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52" y="283400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84049"/>
            <a:ext cx="11932920" cy="37755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Кричать (что делать?) – кричу, кричал, буду кричать.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(что сделать?) – прочитал, прочитаю.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368" y="722376"/>
            <a:ext cx="86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89392" y="646176"/>
            <a:ext cx="86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8256" y="646176"/>
            <a:ext cx="86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6744" y="2271809"/>
            <a:ext cx="86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8192" y="2271809"/>
            <a:ext cx="86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0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700" y="2310274"/>
            <a:ext cx="2493480" cy="2530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9804"/>
            <a:ext cx="12192000" cy="4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4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Н.ф</a:t>
            </a:r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1288" y="2624326"/>
            <a:ext cx="3968496" cy="34107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239000" y="2679188"/>
            <a:ext cx="3968496" cy="3182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сделать?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142232" y="1586008"/>
            <a:ext cx="987552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854952" y="1481328"/>
            <a:ext cx="9906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88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626229"/>
            <a:ext cx="3989832" cy="189344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2571877"/>
            <a:ext cx="3989832" cy="189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Выясним: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90600" y="517525"/>
            <a:ext cx="3989832" cy="189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8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74" y="0"/>
            <a:ext cx="12954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55" y="1542287"/>
            <a:ext cx="3372993" cy="33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9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28" y="2461041"/>
            <a:ext cx="2496312" cy="25287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2049393"/>
            <a:ext cx="12192000" cy="45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4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274" y="0"/>
            <a:ext cx="12954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55" y="1542287"/>
            <a:ext cx="3372993" cy="3372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60" y="544068"/>
            <a:ext cx="16287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1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423</Words>
  <Application>Microsoft Office PowerPoint</Application>
  <PresentationFormat>Произвольный</PresentationFormat>
  <Paragraphs>80</Paragraphs>
  <Slides>57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Слайд 1</vt:lpstr>
      <vt:lpstr>Слайд 2</vt:lpstr>
      <vt:lpstr>Слайд 3</vt:lpstr>
      <vt:lpstr>Слайд 4</vt:lpstr>
      <vt:lpstr>Тема урока:   Изменение глаголов по временам.</vt:lpstr>
      <vt:lpstr>Применим:</vt:lpstr>
      <vt:lpstr>Слайд 7</vt:lpstr>
      <vt:lpstr>Слайд 8</vt:lpstr>
      <vt:lpstr>Слайд 9</vt:lpstr>
      <vt:lpstr>Выполните синтаксический разбор предложения.</vt:lpstr>
      <vt:lpstr>Слайд 11</vt:lpstr>
      <vt:lpstr>Слайд 12</vt:lpstr>
      <vt:lpstr>Д…журный М…роз …дежда р…бота …бед</vt:lpstr>
      <vt:lpstr>Дежурный М…роз …дежда р…бота …бед</vt:lpstr>
      <vt:lpstr>Дежурный Мороз …дежда р…бота …бед</vt:lpstr>
      <vt:lpstr>Дежурный Мороз Одежда Р…бота …бед</vt:lpstr>
      <vt:lpstr>Дежурный Мороз Одежда Работа …бед</vt:lpstr>
      <vt:lpstr>Дежурный Мороз Одежда Работа Обед</vt:lpstr>
      <vt:lpstr>Дежурный -  Мороз -  Одежда -  Работа -  Обед - </vt:lpstr>
      <vt:lpstr>Дежурный - дежурить  Мороз -  Одежда -  Работа -  Обед - </vt:lpstr>
      <vt:lpstr>Дежурный - дежурить  Мороз - морозить Одежда -  Работа -  Обед - </vt:lpstr>
      <vt:lpstr>Дежурный - дежурить  Мороз - морозить Одежда - одевать Работа -  Обед - </vt:lpstr>
      <vt:lpstr>Дежурный - дежурить  Мороз - морозить Одежда - одевать Работа - работать Обед - </vt:lpstr>
      <vt:lpstr>Дежурный - дежурить  Мороз - морозить Одежда - одевать Работа - работать Обед - обедать</vt:lpstr>
      <vt:lpstr>Слайд 25</vt:lpstr>
      <vt:lpstr>Слайд 26</vt:lpstr>
      <vt:lpstr>Дежурить –  Морозить -  Одевать -  Работать -  Обедать - </vt:lpstr>
      <vt:lpstr>Дежурить – дежурю,   Морозить -  Одевать -  Работать -  Обедать - </vt:lpstr>
      <vt:lpstr>Дежурить – дежурю, дежурил, Морозить -  Одевать -  Работать -  Обедать - </vt:lpstr>
      <vt:lpstr>Дежурить – дежурю, дежурил, буду дежурить. Морозить -  Одевать -  Работать -  Обедать - </vt:lpstr>
      <vt:lpstr>Дежурить – дежурю, дежурил, буду дежурить. Морозить – морожу,  Одевать -  Работать -  Обедать - </vt:lpstr>
      <vt:lpstr>Дежурить – дежурю, дежурил, буду дежурить. Морозить – морожу, морозил,  Одевать -  Работать -  Обедать - </vt:lpstr>
      <vt:lpstr>Дежурить – дежурю, дежурил, буду дежурить. Морозить – морожу, морозил, буду морозить. Одевать -  Работать -  Обедать - </vt:lpstr>
      <vt:lpstr>Дежурить – дежурю, дежурил, буду дежурить. Морозить – морожу, морозил, буду морозить. Одевать – одеваю,  Работать -  Обедать - </vt:lpstr>
      <vt:lpstr>Дежурить – дежурю, дежурил, буду дежурить. Морозить – морожу, морозил, буду морозить. Одевать – одеваю, одевал, Работать -  Обедать - </vt:lpstr>
      <vt:lpstr>Дежурить – дежурю, дежурил, буду дежурить. Морозить – морожу, морозил, буду морозить. Одевать – одеваю, одевал, буду одевать. Работать -  Обедать - </vt:lpstr>
      <vt:lpstr>Дежурить – дежурю, дежурил, буду дежурить. Морозить – морожу, морозил, буду морозить. Одевать – одеваю, одевал, буду одевать. Работать – работаю, работал, буду работать. Обедать – обедаю, обедал, буду обедать.</vt:lpstr>
      <vt:lpstr>Слайд 38</vt:lpstr>
      <vt:lpstr>Слайд 39</vt:lpstr>
      <vt:lpstr>Спишите. Определите время глаголов.</vt:lpstr>
      <vt:lpstr>Спишите. Определите время глаголов.</vt:lpstr>
      <vt:lpstr>Спишите. Определите время глаголов.</vt:lpstr>
      <vt:lpstr>Спишите. Определите время глаголов.</vt:lpstr>
      <vt:lpstr>Слайд 44</vt:lpstr>
      <vt:lpstr>Слайд 45</vt:lpstr>
      <vt:lpstr>Работа в парах по плану.</vt:lpstr>
      <vt:lpstr>План.</vt:lpstr>
      <vt:lpstr>Слайд 48</vt:lpstr>
      <vt:lpstr>Слайд 49</vt:lpstr>
      <vt:lpstr>Прочитайте стихотворение. Подчеркните глаголы, определите время глаголов.</vt:lpstr>
      <vt:lpstr>Уж тает снег, бегут ручьи, В окно повеяло весною. Засвищут скоро соловьи, И лес оденется листвою!</vt:lpstr>
      <vt:lpstr>Слайд 52</vt:lpstr>
      <vt:lpstr>Слайд 53</vt:lpstr>
      <vt:lpstr>Самостоятельная работа.</vt:lpstr>
      <vt:lpstr>Кричать (что делать?) – кричу, кричал, буду кричать.  Прочитать (что сделать?) – прочитал, прочитаю.</vt:lpstr>
      <vt:lpstr>Слайд 56</vt:lpstr>
      <vt:lpstr>Н.ф.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Вострикова</dc:creator>
  <cp:lastModifiedBy>alex72</cp:lastModifiedBy>
  <cp:revision>56</cp:revision>
  <dcterms:created xsi:type="dcterms:W3CDTF">2023-03-12T14:09:38Z</dcterms:created>
  <dcterms:modified xsi:type="dcterms:W3CDTF">2023-03-14T06:00:49Z</dcterms:modified>
</cp:coreProperties>
</file>