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3" autoAdjust="0"/>
  </p:normalViewPr>
  <p:slideViewPr>
    <p:cSldViewPr>
      <p:cViewPr varScale="1">
        <p:scale>
          <a:sx n="92" d="100"/>
          <a:sy n="92" d="100"/>
        </p:scale>
        <p:origin x="-12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C4BD2-EA2C-41A5-B380-918DE06CB7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38F43E-6F95-4792-88D1-22B1CD742918}">
      <dgm:prSet phldrT="[Текст]"/>
      <dgm:spPr/>
      <dgm:t>
        <a:bodyPr/>
        <a:lstStyle/>
        <a:p>
          <a:r>
            <a:rPr lang="ru-RU" dirty="0" smtClean="0"/>
            <a:t>Необходимо знать</a:t>
          </a:r>
          <a:endParaRPr lang="ru-RU" dirty="0"/>
        </a:p>
      </dgm:t>
    </dgm:pt>
    <dgm:pt modelId="{CC25C1F7-3A4D-4396-A047-62558E81516F}" type="parTrans" cxnId="{192CDABB-9CE7-4864-8615-E791E47A9309}">
      <dgm:prSet/>
      <dgm:spPr/>
      <dgm:t>
        <a:bodyPr/>
        <a:lstStyle/>
        <a:p>
          <a:endParaRPr lang="ru-RU"/>
        </a:p>
      </dgm:t>
    </dgm:pt>
    <dgm:pt modelId="{C02343A2-9694-4EF1-89C9-C3943FFD4801}" type="sibTrans" cxnId="{192CDABB-9CE7-4864-8615-E791E47A9309}">
      <dgm:prSet/>
      <dgm:spPr/>
      <dgm:t>
        <a:bodyPr/>
        <a:lstStyle/>
        <a:p>
          <a:endParaRPr lang="ru-RU"/>
        </a:p>
      </dgm:t>
    </dgm:pt>
    <dgm:pt modelId="{66ED1C84-F432-4A95-9109-455FFDBC4660}">
      <dgm:prSet phldrT="[Текст]" custT="1"/>
      <dgm:spPr/>
      <dgm:t>
        <a:bodyPr/>
        <a:lstStyle/>
        <a:p>
          <a:r>
            <a:rPr lang="ru-RU" sz="2000" dirty="0" smtClean="0"/>
            <a:t>Правила действий с рациональными дробями </a:t>
          </a:r>
          <a:endParaRPr lang="ru-RU" sz="2000" dirty="0"/>
        </a:p>
      </dgm:t>
    </dgm:pt>
    <dgm:pt modelId="{DC3FB874-ADC2-4062-91C3-0E78D477B928}" type="parTrans" cxnId="{1FD787E3-3A26-4547-979D-17F9C6DBA01B}">
      <dgm:prSet/>
      <dgm:spPr/>
      <dgm:t>
        <a:bodyPr/>
        <a:lstStyle/>
        <a:p>
          <a:endParaRPr lang="ru-RU"/>
        </a:p>
      </dgm:t>
    </dgm:pt>
    <dgm:pt modelId="{75BDF4C7-BAB4-4B57-B8E0-AF160A47ACF8}" type="sibTrans" cxnId="{1FD787E3-3A26-4547-979D-17F9C6DBA01B}">
      <dgm:prSet/>
      <dgm:spPr/>
      <dgm:t>
        <a:bodyPr/>
        <a:lstStyle/>
        <a:p>
          <a:endParaRPr lang="ru-RU"/>
        </a:p>
      </dgm:t>
    </dgm:pt>
    <dgm:pt modelId="{021DC1A8-D70C-4FAF-9375-9B42D0D0CFC4}">
      <dgm:prSet phldrT="[Текст]" custT="1"/>
      <dgm:spPr/>
      <dgm:t>
        <a:bodyPr/>
        <a:lstStyle/>
        <a:p>
          <a:r>
            <a:rPr lang="ru-RU" sz="2000" dirty="0" smtClean="0"/>
            <a:t>Формулы сокращённого умножения</a:t>
          </a:r>
          <a:endParaRPr lang="ru-RU" sz="2000" dirty="0"/>
        </a:p>
      </dgm:t>
    </dgm:pt>
    <dgm:pt modelId="{A56735DA-2F4A-4698-B5A2-61751F7B5211}" type="parTrans" cxnId="{173740BF-AD8D-4FA3-A1C2-9868A5056480}">
      <dgm:prSet/>
      <dgm:spPr/>
      <dgm:t>
        <a:bodyPr/>
        <a:lstStyle/>
        <a:p>
          <a:endParaRPr lang="ru-RU"/>
        </a:p>
      </dgm:t>
    </dgm:pt>
    <dgm:pt modelId="{CB1A9B5B-9B08-4EDE-AA3F-0697C10706C3}" type="sibTrans" cxnId="{173740BF-AD8D-4FA3-A1C2-9868A5056480}">
      <dgm:prSet/>
      <dgm:spPr/>
      <dgm:t>
        <a:bodyPr/>
        <a:lstStyle/>
        <a:p>
          <a:endParaRPr lang="ru-RU"/>
        </a:p>
      </dgm:t>
    </dgm:pt>
    <dgm:pt modelId="{4811731C-3CEF-400B-A8DF-0D951C10FACC}">
      <dgm:prSet phldrT="[Текст]" custT="1"/>
      <dgm:spPr/>
      <dgm:t>
        <a:bodyPr/>
        <a:lstStyle/>
        <a:p>
          <a:r>
            <a:rPr lang="ru-RU" sz="2000" dirty="0" smtClean="0"/>
            <a:t>Порядок действий </a:t>
          </a:r>
          <a:endParaRPr lang="ru-RU" sz="2000" dirty="0"/>
        </a:p>
      </dgm:t>
    </dgm:pt>
    <dgm:pt modelId="{EDB93155-C103-4CAE-B245-CBC8501665A6}" type="parTrans" cxnId="{FE63C576-46AA-4848-83C6-65BD53470B0B}">
      <dgm:prSet/>
      <dgm:spPr/>
      <dgm:t>
        <a:bodyPr/>
        <a:lstStyle/>
        <a:p>
          <a:endParaRPr lang="ru-RU"/>
        </a:p>
      </dgm:t>
    </dgm:pt>
    <dgm:pt modelId="{4892AFCE-8EB1-4B36-BE9F-A54FF47BB48F}" type="sibTrans" cxnId="{FE63C576-46AA-4848-83C6-65BD53470B0B}">
      <dgm:prSet/>
      <dgm:spPr/>
      <dgm:t>
        <a:bodyPr/>
        <a:lstStyle/>
        <a:p>
          <a:endParaRPr lang="ru-RU"/>
        </a:p>
      </dgm:t>
    </dgm:pt>
    <dgm:pt modelId="{4E4F26DB-0FBA-40B1-9004-0D435F2D039D}" type="pres">
      <dgm:prSet presAssocID="{E22C4BD2-EA2C-41A5-B380-918DE06CB7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7FCA8F-5225-42F0-8C56-6C5F6CA0DA33}" type="pres">
      <dgm:prSet presAssocID="{2E38F43E-6F95-4792-88D1-22B1CD742918}" presName="thickLine" presStyleLbl="alignNode1" presStyleIdx="0" presStyleCnt="1"/>
      <dgm:spPr/>
    </dgm:pt>
    <dgm:pt modelId="{12BF28F9-70F0-4912-BE24-637E05FB081C}" type="pres">
      <dgm:prSet presAssocID="{2E38F43E-6F95-4792-88D1-22B1CD742918}" presName="horz1" presStyleCnt="0"/>
      <dgm:spPr/>
    </dgm:pt>
    <dgm:pt modelId="{1B236F7F-FB53-46DB-A9B5-88EAA77B0548}" type="pres">
      <dgm:prSet presAssocID="{2E38F43E-6F95-4792-88D1-22B1CD742918}" presName="tx1" presStyleLbl="revTx" presStyleIdx="0" presStyleCnt="4" custScaleY="66808" custLinFactNeighborX="-234" custLinFactNeighborY="40035"/>
      <dgm:spPr/>
      <dgm:t>
        <a:bodyPr/>
        <a:lstStyle/>
        <a:p>
          <a:endParaRPr lang="ru-RU"/>
        </a:p>
      </dgm:t>
    </dgm:pt>
    <dgm:pt modelId="{A8CFE8C6-BCE9-4766-A2DE-B4E7DD7F1BCC}" type="pres">
      <dgm:prSet presAssocID="{2E38F43E-6F95-4792-88D1-22B1CD742918}" presName="vert1" presStyleCnt="0"/>
      <dgm:spPr/>
    </dgm:pt>
    <dgm:pt modelId="{862237B3-498F-4356-AF0D-0D1D30C4D8B7}" type="pres">
      <dgm:prSet presAssocID="{66ED1C84-F432-4A95-9109-455FFDBC4660}" presName="vertSpace2a" presStyleCnt="0"/>
      <dgm:spPr/>
    </dgm:pt>
    <dgm:pt modelId="{73D318CA-D2BC-4462-A81B-CF00DA038A98}" type="pres">
      <dgm:prSet presAssocID="{66ED1C84-F432-4A95-9109-455FFDBC4660}" presName="horz2" presStyleCnt="0"/>
      <dgm:spPr/>
    </dgm:pt>
    <dgm:pt modelId="{2D8B44FC-57D0-4215-B28F-682D586C0E7A}" type="pres">
      <dgm:prSet presAssocID="{66ED1C84-F432-4A95-9109-455FFDBC4660}" presName="horzSpace2" presStyleCnt="0"/>
      <dgm:spPr/>
    </dgm:pt>
    <dgm:pt modelId="{24F5A4A4-806E-449E-987A-A6DDDC583DD8}" type="pres">
      <dgm:prSet presAssocID="{66ED1C84-F432-4A95-9109-455FFDBC4660}" presName="tx2" presStyleLbl="revTx" presStyleIdx="1" presStyleCnt="4"/>
      <dgm:spPr/>
      <dgm:t>
        <a:bodyPr/>
        <a:lstStyle/>
        <a:p>
          <a:endParaRPr lang="ru-RU"/>
        </a:p>
      </dgm:t>
    </dgm:pt>
    <dgm:pt modelId="{ED3C5ACB-3E66-4942-AB55-51182B137381}" type="pres">
      <dgm:prSet presAssocID="{66ED1C84-F432-4A95-9109-455FFDBC4660}" presName="vert2" presStyleCnt="0"/>
      <dgm:spPr/>
    </dgm:pt>
    <dgm:pt modelId="{BBE46D35-2542-420E-867F-4863A9AD1F90}" type="pres">
      <dgm:prSet presAssocID="{66ED1C84-F432-4A95-9109-455FFDBC4660}" presName="thinLine2b" presStyleLbl="callout" presStyleIdx="0" presStyleCnt="3"/>
      <dgm:spPr/>
    </dgm:pt>
    <dgm:pt modelId="{B5D4BBE3-2DC7-49F0-A268-1CCC5D01B09B}" type="pres">
      <dgm:prSet presAssocID="{66ED1C84-F432-4A95-9109-455FFDBC4660}" presName="vertSpace2b" presStyleCnt="0"/>
      <dgm:spPr/>
    </dgm:pt>
    <dgm:pt modelId="{86E6F584-34F0-42AF-B54E-3868DE26B8A1}" type="pres">
      <dgm:prSet presAssocID="{021DC1A8-D70C-4FAF-9375-9B42D0D0CFC4}" presName="horz2" presStyleCnt="0"/>
      <dgm:spPr/>
    </dgm:pt>
    <dgm:pt modelId="{8D468C69-B74A-4D55-8870-8F4F806B0573}" type="pres">
      <dgm:prSet presAssocID="{021DC1A8-D70C-4FAF-9375-9B42D0D0CFC4}" presName="horzSpace2" presStyleCnt="0"/>
      <dgm:spPr/>
    </dgm:pt>
    <dgm:pt modelId="{02472B5D-A955-4144-87B9-F789ADCD7578}" type="pres">
      <dgm:prSet presAssocID="{021DC1A8-D70C-4FAF-9375-9B42D0D0CFC4}" presName="tx2" presStyleLbl="revTx" presStyleIdx="2" presStyleCnt="4"/>
      <dgm:spPr/>
      <dgm:t>
        <a:bodyPr/>
        <a:lstStyle/>
        <a:p>
          <a:endParaRPr lang="ru-RU"/>
        </a:p>
      </dgm:t>
    </dgm:pt>
    <dgm:pt modelId="{DC706F36-06C1-4358-A8B8-37E7E5D91224}" type="pres">
      <dgm:prSet presAssocID="{021DC1A8-D70C-4FAF-9375-9B42D0D0CFC4}" presName="vert2" presStyleCnt="0"/>
      <dgm:spPr/>
    </dgm:pt>
    <dgm:pt modelId="{5CB12D4D-E47B-4A99-9C2A-223A15C5B20B}" type="pres">
      <dgm:prSet presAssocID="{021DC1A8-D70C-4FAF-9375-9B42D0D0CFC4}" presName="thinLine2b" presStyleLbl="callout" presStyleIdx="1" presStyleCnt="3"/>
      <dgm:spPr/>
    </dgm:pt>
    <dgm:pt modelId="{DC4A1FA9-FE3E-45FD-9D00-F1D5F437D52D}" type="pres">
      <dgm:prSet presAssocID="{021DC1A8-D70C-4FAF-9375-9B42D0D0CFC4}" presName="vertSpace2b" presStyleCnt="0"/>
      <dgm:spPr/>
    </dgm:pt>
    <dgm:pt modelId="{3ECB57D0-3053-421D-B354-8E7EA487FDCF}" type="pres">
      <dgm:prSet presAssocID="{4811731C-3CEF-400B-A8DF-0D951C10FACC}" presName="horz2" presStyleCnt="0"/>
      <dgm:spPr/>
    </dgm:pt>
    <dgm:pt modelId="{011FA871-E33A-4DE4-A26E-84CF91FF1C61}" type="pres">
      <dgm:prSet presAssocID="{4811731C-3CEF-400B-A8DF-0D951C10FACC}" presName="horzSpace2" presStyleCnt="0"/>
      <dgm:spPr/>
    </dgm:pt>
    <dgm:pt modelId="{23B5B8F7-1941-49AD-BD79-713A0C467244}" type="pres">
      <dgm:prSet presAssocID="{4811731C-3CEF-400B-A8DF-0D951C10FACC}" presName="tx2" presStyleLbl="revTx" presStyleIdx="3" presStyleCnt="4"/>
      <dgm:spPr/>
      <dgm:t>
        <a:bodyPr/>
        <a:lstStyle/>
        <a:p>
          <a:endParaRPr lang="ru-RU"/>
        </a:p>
      </dgm:t>
    </dgm:pt>
    <dgm:pt modelId="{1CB07548-89BA-4754-B6AC-AAE4B8813F67}" type="pres">
      <dgm:prSet presAssocID="{4811731C-3CEF-400B-A8DF-0D951C10FACC}" presName="vert2" presStyleCnt="0"/>
      <dgm:spPr/>
    </dgm:pt>
    <dgm:pt modelId="{929B3FD9-FD63-4A3E-A6ED-C7FB562339BF}" type="pres">
      <dgm:prSet presAssocID="{4811731C-3CEF-400B-A8DF-0D951C10FACC}" presName="thinLine2b" presStyleLbl="callout" presStyleIdx="2" presStyleCnt="3"/>
      <dgm:spPr/>
    </dgm:pt>
    <dgm:pt modelId="{89B558F2-387C-4587-846A-7F33A4BAD81D}" type="pres">
      <dgm:prSet presAssocID="{4811731C-3CEF-400B-A8DF-0D951C10FACC}" presName="vertSpace2b" presStyleCnt="0"/>
      <dgm:spPr/>
    </dgm:pt>
  </dgm:ptLst>
  <dgm:cxnLst>
    <dgm:cxn modelId="{173740BF-AD8D-4FA3-A1C2-9868A5056480}" srcId="{2E38F43E-6F95-4792-88D1-22B1CD742918}" destId="{021DC1A8-D70C-4FAF-9375-9B42D0D0CFC4}" srcOrd="1" destOrd="0" parTransId="{A56735DA-2F4A-4698-B5A2-61751F7B5211}" sibTransId="{CB1A9B5B-9B08-4EDE-AA3F-0697C10706C3}"/>
    <dgm:cxn modelId="{F89C9CF9-9959-4276-8AFF-A52C96CA3949}" type="presOf" srcId="{66ED1C84-F432-4A95-9109-455FFDBC4660}" destId="{24F5A4A4-806E-449E-987A-A6DDDC583DD8}" srcOrd="0" destOrd="0" presId="urn:microsoft.com/office/officeart/2008/layout/LinedList"/>
    <dgm:cxn modelId="{803EF754-6650-4F6A-8EB2-927FC2D476FE}" type="presOf" srcId="{021DC1A8-D70C-4FAF-9375-9B42D0D0CFC4}" destId="{02472B5D-A955-4144-87B9-F789ADCD7578}" srcOrd="0" destOrd="0" presId="urn:microsoft.com/office/officeart/2008/layout/LinedList"/>
    <dgm:cxn modelId="{FE63C576-46AA-4848-83C6-65BD53470B0B}" srcId="{2E38F43E-6F95-4792-88D1-22B1CD742918}" destId="{4811731C-3CEF-400B-A8DF-0D951C10FACC}" srcOrd="2" destOrd="0" parTransId="{EDB93155-C103-4CAE-B245-CBC8501665A6}" sibTransId="{4892AFCE-8EB1-4B36-BE9F-A54FF47BB48F}"/>
    <dgm:cxn modelId="{0626A43D-8D22-4160-A73D-D5AFF1F4C0FF}" type="presOf" srcId="{2E38F43E-6F95-4792-88D1-22B1CD742918}" destId="{1B236F7F-FB53-46DB-A9B5-88EAA77B0548}" srcOrd="0" destOrd="0" presId="urn:microsoft.com/office/officeart/2008/layout/LinedList"/>
    <dgm:cxn modelId="{192CDABB-9CE7-4864-8615-E791E47A9309}" srcId="{E22C4BD2-EA2C-41A5-B380-918DE06CB7E3}" destId="{2E38F43E-6F95-4792-88D1-22B1CD742918}" srcOrd="0" destOrd="0" parTransId="{CC25C1F7-3A4D-4396-A047-62558E81516F}" sibTransId="{C02343A2-9694-4EF1-89C9-C3943FFD4801}"/>
    <dgm:cxn modelId="{B961CD2C-3C28-4C56-A303-7F5275E7B247}" type="presOf" srcId="{E22C4BD2-EA2C-41A5-B380-918DE06CB7E3}" destId="{4E4F26DB-0FBA-40B1-9004-0D435F2D039D}" srcOrd="0" destOrd="0" presId="urn:microsoft.com/office/officeart/2008/layout/LinedList"/>
    <dgm:cxn modelId="{709D3A06-8485-44FC-86FD-5B27B086E2AB}" type="presOf" srcId="{4811731C-3CEF-400B-A8DF-0D951C10FACC}" destId="{23B5B8F7-1941-49AD-BD79-713A0C467244}" srcOrd="0" destOrd="0" presId="urn:microsoft.com/office/officeart/2008/layout/LinedList"/>
    <dgm:cxn modelId="{1FD787E3-3A26-4547-979D-17F9C6DBA01B}" srcId="{2E38F43E-6F95-4792-88D1-22B1CD742918}" destId="{66ED1C84-F432-4A95-9109-455FFDBC4660}" srcOrd="0" destOrd="0" parTransId="{DC3FB874-ADC2-4062-91C3-0E78D477B928}" sibTransId="{75BDF4C7-BAB4-4B57-B8E0-AF160A47ACF8}"/>
    <dgm:cxn modelId="{22F6AAFC-B4B0-4391-BE5B-627DA312356D}" type="presParOf" srcId="{4E4F26DB-0FBA-40B1-9004-0D435F2D039D}" destId="{BC7FCA8F-5225-42F0-8C56-6C5F6CA0DA33}" srcOrd="0" destOrd="0" presId="urn:microsoft.com/office/officeart/2008/layout/LinedList"/>
    <dgm:cxn modelId="{3B1FC87E-0DD6-47AE-B1AA-7BA215F42F26}" type="presParOf" srcId="{4E4F26DB-0FBA-40B1-9004-0D435F2D039D}" destId="{12BF28F9-70F0-4912-BE24-637E05FB081C}" srcOrd="1" destOrd="0" presId="urn:microsoft.com/office/officeart/2008/layout/LinedList"/>
    <dgm:cxn modelId="{A8CB93DF-0873-4E6C-B5E7-712B448A0A36}" type="presParOf" srcId="{12BF28F9-70F0-4912-BE24-637E05FB081C}" destId="{1B236F7F-FB53-46DB-A9B5-88EAA77B0548}" srcOrd="0" destOrd="0" presId="urn:microsoft.com/office/officeart/2008/layout/LinedList"/>
    <dgm:cxn modelId="{EEDFBCCF-79C7-4135-9CC0-E8055DDC0A3D}" type="presParOf" srcId="{12BF28F9-70F0-4912-BE24-637E05FB081C}" destId="{A8CFE8C6-BCE9-4766-A2DE-B4E7DD7F1BCC}" srcOrd="1" destOrd="0" presId="urn:microsoft.com/office/officeart/2008/layout/LinedList"/>
    <dgm:cxn modelId="{756D9DD0-F5F3-4B8C-B636-A1530FF64647}" type="presParOf" srcId="{A8CFE8C6-BCE9-4766-A2DE-B4E7DD7F1BCC}" destId="{862237B3-498F-4356-AF0D-0D1D30C4D8B7}" srcOrd="0" destOrd="0" presId="urn:microsoft.com/office/officeart/2008/layout/LinedList"/>
    <dgm:cxn modelId="{832DA2D6-B9F9-41D6-90FB-511B897443E4}" type="presParOf" srcId="{A8CFE8C6-BCE9-4766-A2DE-B4E7DD7F1BCC}" destId="{73D318CA-D2BC-4462-A81B-CF00DA038A98}" srcOrd="1" destOrd="0" presId="urn:microsoft.com/office/officeart/2008/layout/LinedList"/>
    <dgm:cxn modelId="{58DACDA2-4558-4131-8201-E3ABD8CADA5A}" type="presParOf" srcId="{73D318CA-D2BC-4462-A81B-CF00DA038A98}" destId="{2D8B44FC-57D0-4215-B28F-682D586C0E7A}" srcOrd="0" destOrd="0" presId="urn:microsoft.com/office/officeart/2008/layout/LinedList"/>
    <dgm:cxn modelId="{86DBA76D-AD88-482D-958A-AC1BA983A120}" type="presParOf" srcId="{73D318CA-D2BC-4462-A81B-CF00DA038A98}" destId="{24F5A4A4-806E-449E-987A-A6DDDC583DD8}" srcOrd="1" destOrd="0" presId="urn:microsoft.com/office/officeart/2008/layout/LinedList"/>
    <dgm:cxn modelId="{B254AAB6-4534-48ED-82B2-9CAB4FCB124C}" type="presParOf" srcId="{73D318CA-D2BC-4462-A81B-CF00DA038A98}" destId="{ED3C5ACB-3E66-4942-AB55-51182B137381}" srcOrd="2" destOrd="0" presId="urn:microsoft.com/office/officeart/2008/layout/LinedList"/>
    <dgm:cxn modelId="{63D87B90-FC16-4347-B61F-FE3A576C55D6}" type="presParOf" srcId="{A8CFE8C6-BCE9-4766-A2DE-B4E7DD7F1BCC}" destId="{BBE46D35-2542-420E-867F-4863A9AD1F90}" srcOrd="2" destOrd="0" presId="urn:microsoft.com/office/officeart/2008/layout/LinedList"/>
    <dgm:cxn modelId="{89006F6E-D678-4D62-8447-08568DBC4777}" type="presParOf" srcId="{A8CFE8C6-BCE9-4766-A2DE-B4E7DD7F1BCC}" destId="{B5D4BBE3-2DC7-49F0-A268-1CCC5D01B09B}" srcOrd="3" destOrd="0" presId="urn:microsoft.com/office/officeart/2008/layout/LinedList"/>
    <dgm:cxn modelId="{B531BB54-5736-4438-9649-67AE405BA24C}" type="presParOf" srcId="{A8CFE8C6-BCE9-4766-A2DE-B4E7DD7F1BCC}" destId="{86E6F584-34F0-42AF-B54E-3868DE26B8A1}" srcOrd="4" destOrd="0" presId="urn:microsoft.com/office/officeart/2008/layout/LinedList"/>
    <dgm:cxn modelId="{B670937E-1A56-43BD-A4C6-9EF3D97AA2AA}" type="presParOf" srcId="{86E6F584-34F0-42AF-B54E-3868DE26B8A1}" destId="{8D468C69-B74A-4D55-8870-8F4F806B0573}" srcOrd="0" destOrd="0" presId="urn:microsoft.com/office/officeart/2008/layout/LinedList"/>
    <dgm:cxn modelId="{149F7BF7-0B79-4615-9C8D-3CCDA5360E62}" type="presParOf" srcId="{86E6F584-34F0-42AF-B54E-3868DE26B8A1}" destId="{02472B5D-A955-4144-87B9-F789ADCD7578}" srcOrd="1" destOrd="0" presId="urn:microsoft.com/office/officeart/2008/layout/LinedList"/>
    <dgm:cxn modelId="{2DC88715-F042-4C55-9CA2-A04BA383FFC9}" type="presParOf" srcId="{86E6F584-34F0-42AF-B54E-3868DE26B8A1}" destId="{DC706F36-06C1-4358-A8B8-37E7E5D91224}" srcOrd="2" destOrd="0" presId="urn:microsoft.com/office/officeart/2008/layout/LinedList"/>
    <dgm:cxn modelId="{8C65F6D1-EB9D-460D-83DA-466CB1E6EF4F}" type="presParOf" srcId="{A8CFE8C6-BCE9-4766-A2DE-B4E7DD7F1BCC}" destId="{5CB12D4D-E47B-4A99-9C2A-223A15C5B20B}" srcOrd="5" destOrd="0" presId="urn:microsoft.com/office/officeart/2008/layout/LinedList"/>
    <dgm:cxn modelId="{700FEA13-2E1B-427F-8E6C-749734C7DE79}" type="presParOf" srcId="{A8CFE8C6-BCE9-4766-A2DE-B4E7DD7F1BCC}" destId="{DC4A1FA9-FE3E-45FD-9D00-F1D5F437D52D}" srcOrd="6" destOrd="0" presId="urn:microsoft.com/office/officeart/2008/layout/LinedList"/>
    <dgm:cxn modelId="{F0E7D0B9-B38E-4359-9313-40B2CCCFD02C}" type="presParOf" srcId="{A8CFE8C6-BCE9-4766-A2DE-B4E7DD7F1BCC}" destId="{3ECB57D0-3053-421D-B354-8E7EA487FDCF}" srcOrd="7" destOrd="0" presId="urn:microsoft.com/office/officeart/2008/layout/LinedList"/>
    <dgm:cxn modelId="{B4362578-EBFB-4454-80C6-11D92CE26A26}" type="presParOf" srcId="{3ECB57D0-3053-421D-B354-8E7EA487FDCF}" destId="{011FA871-E33A-4DE4-A26E-84CF91FF1C61}" srcOrd="0" destOrd="0" presId="urn:microsoft.com/office/officeart/2008/layout/LinedList"/>
    <dgm:cxn modelId="{D01214E7-08FD-4359-A371-C05EFDB93C1E}" type="presParOf" srcId="{3ECB57D0-3053-421D-B354-8E7EA487FDCF}" destId="{23B5B8F7-1941-49AD-BD79-713A0C467244}" srcOrd="1" destOrd="0" presId="urn:microsoft.com/office/officeart/2008/layout/LinedList"/>
    <dgm:cxn modelId="{E10BBB4E-0858-4112-BADA-E9AA4246E69C}" type="presParOf" srcId="{3ECB57D0-3053-421D-B354-8E7EA487FDCF}" destId="{1CB07548-89BA-4754-B6AC-AAE4B8813F67}" srcOrd="2" destOrd="0" presId="urn:microsoft.com/office/officeart/2008/layout/LinedList"/>
    <dgm:cxn modelId="{BFCA4566-76D9-4E4F-AF5B-8731B12C4B4F}" type="presParOf" srcId="{A8CFE8C6-BCE9-4766-A2DE-B4E7DD7F1BCC}" destId="{929B3FD9-FD63-4A3E-A6ED-C7FB562339BF}" srcOrd="8" destOrd="0" presId="urn:microsoft.com/office/officeart/2008/layout/LinedList"/>
    <dgm:cxn modelId="{13CAB297-7182-4734-A7DF-BEE8308B7835}" type="presParOf" srcId="{A8CFE8C6-BCE9-4766-A2DE-B4E7DD7F1BCC}" destId="{89B558F2-387C-4587-846A-7F33A4BAD81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0615D-A091-4223-AB84-90C0A2A085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42DD3A-12E8-4811-AE4A-C62E899845E6}">
      <dgm:prSet phldrT="[Текст]" custT="1"/>
      <dgm:spPr/>
      <dgm:t>
        <a:bodyPr/>
        <a:lstStyle/>
        <a:p>
          <a:r>
            <a:rPr lang="ru-RU" sz="2000" dirty="0" smtClean="0"/>
            <a:t>Порядок выполнения действий</a:t>
          </a:r>
          <a:endParaRPr lang="ru-RU" sz="2000" dirty="0"/>
        </a:p>
      </dgm:t>
    </dgm:pt>
    <dgm:pt modelId="{7EDDC223-0039-467D-969C-0A3F779B8FC5}" type="parTrans" cxnId="{EA9F6EA3-862F-48DF-9794-FEB1D934CF8F}">
      <dgm:prSet/>
      <dgm:spPr/>
      <dgm:t>
        <a:bodyPr/>
        <a:lstStyle/>
        <a:p>
          <a:endParaRPr lang="ru-RU"/>
        </a:p>
      </dgm:t>
    </dgm:pt>
    <dgm:pt modelId="{74F36764-E702-49BE-9D07-652965E5CBAB}" type="sibTrans" cxnId="{EA9F6EA3-862F-48DF-9794-FEB1D934CF8F}">
      <dgm:prSet/>
      <dgm:spPr/>
      <dgm:t>
        <a:bodyPr/>
        <a:lstStyle/>
        <a:p>
          <a:endParaRPr lang="ru-RU"/>
        </a:p>
      </dgm:t>
    </dgm:pt>
    <dgm:pt modelId="{236E6FC9-E49F-48EB-AFC3-DF89792954D2}">
      <dgm:prSet phldrT="[Текст]"/>
      <dgm:spPr/>
      <dgm:t>
        <a:bodyPr/>
        <a:lstStyle/>
        <a:p>
          <a:r>
            <a:rPr lang="ru-RU" dirty="0" smtClean="0"/>
            <a:t>Действия в скобках.</a:t>
          </a:r>
          <a:endParaRPr lang="ru-RU" dirty="0"/>
        </a:p>
      </dgm:t>
    </dgm:pt>
    <dgm:pt modelId="{D4496B92-CA8D-487B-BF1A-4E67AB7AFD07}" type="parTrans" cxnId="{4E180364-4864-4D39-A03C-0EDEB14BE2D7}">
      <dgm:prSet/>
      <dgm:spPr/>
      <dgm:t>
        <a:bodyPr/>
        <a:lstStyle/>
        <a:p>
          <a:endParaRPr lang="ru-RU"/>
        </a:p>
      </dgm:t>
    </dgm:pt>
    <dgm:pt modelId="{18EAC4B4-1BB8-4DEC-899C-F794E23B349F}" type="sibTrans" cxnId="{4E180364-4864-4D39-A03C-0EDEB14BE2D7}">
      <dgm:prSet/>
      <dgm:spPr/>
      <dgm:t>
        <a:bodyPr/>
        <a:lstStyle/>
        <a:p>
          <a:endParaRPr lang="ru-RU"/>
        </a:p>
      </dgm:t>
    </dgm:pt>
    <dgm:pt modelId="{7BFD31C1-5CD1-46C0-B6A3-35EEB951F534}">
      <dgm:prSet/>
      <dgm:spPr/>
      <dgm:t>
        <a:bodyPr/>
        <a:lstStyle/>
        <a:p>
          <a:r>
            <a:rPr lang="ru-RU" dirty="0" smtClean="0"/>
            <a:t>Действия второй ступени (умножение, деление, возведение в степень).</a:t>
          </a:r>
          <a:endParaRPr lang="ru-RU" dirty="0"/>
        </a:p>
      </dgm:t>
    </dgm:pt>
    <dgm:pt modelId="{763D9787-92DA-480B-A946-C591CD2CB4E9}" type="parTrans" cxnId="{F1951421-F71F-4F7A-8FA0-C892D1B93084}">
      <dgm:prSet/>
      <dgm:spPr/>
      <dgm:t>
        <a:bodyPr/>
        <a:lstStyle/>
        <a:p>
          <a:endParaRPr lang="ru-RU"/>
        </a:p>
      </dgm:t>
    </dgm:pt>
    <dgm:pt modelId="{5D30F28E-0A21-4BD2-B3B6-DC5D65A72B74}" type="sibTrans" cxnId="{F1951421-F71F-4F7A-8FA0-C892D1B93084}">
      <dgm:prSet/>
      <dgm:spPr/>
      <dgm:t>
        <a:bodyPr/>
        <a:lstStyle/>
        <a:p>
          <a:endParaRPr lang="ru-RU"/>
        </a:p>
      </dgm:t>
    </dgm:pt>
    <dgm:pt modelId="{1B75EF79-9322-4366-8D90-E6EF087A0186}">
      <dgm:prSet/>
      <dgm:spPr/>
      <dgm:t>
        <a:bodyPr/>
        <a:lstStyle/>
        <a:p>
          <a:r>
            <a:rPr lang="ru-RU" dirty="0" smtClean="0"/>
            <a:t>Действия первой ступени (сложение, вычитание).</a:t>
          </a:r>
          <a:endParaRPr lang="ru-RU" dirty="0"/>
        </a:p>
      </dgm:t>
    </dgm:pt>
    <dgm:pt modelId="{9DEFA6A6-AB8C-4EF7-80BD-0DCFA9323C5D}" type="parTrans" cxnId="{19D6DFA7-23FA-408E-B69C-10F18492AC00}">
      <dgm:prSet/>
      <dgm:spPr/>
      <dgm:t>
        <a:bodyPr/>
        <a:lstStyle/>
        <a:p>
          <a:endParaRPr lang="ru-RU"/>
        </a:p>
      </dgm:t>
    </dgm:pt>
    <dgm:pt modelId="{ADBDAE25-160A-437F-A8F9-A1C138E6E761}" type="sibTrans" cxnId="{19D6DFA7-23FA-408E-B69C-10F18492AC00}">
      <dgm:prSet/>
      <dgm:spPr/>
      <dgm:t>
        <a:bodyPr/>
        <a:lstStyle/>
        <a:p>
          <a:endParaRPr lang="ru-RU"/>
        </a:p>
      </dgm:t>
    </dgm:pt>
    <dgm:pt modelId="{C31E917A-94BC-41B5-81D1-D0B50771F371}" type="pres">
      <dgm:prSet presAssocID="{A020615D-A091-4223-AB84-90C0A2A085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33A69B-9C0D-495C-9064-75B983A94FB1}" type="pres">
      <dgm:prSet presAssocID="{E642DD3A-12E8-4811-AE4A-C62E899845E6}" presName="root1" presStyleCnt="0"/>
      <dgm:spPr/>
    </dgm:pt>
    <dgm:pt modelId="{FA251233-BAF4-4B54-A671-FA0B2C7E4648}" type="pres">
      <dgm:prSet presAssocID="{E642DD3A-12E8-4811-AE4A-C62E899845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EB38E-40B9-47A0-A13F-B9CE66B73AF0}" type="pres">
      <dgm:prSet presAssocID="{E642DD3A-12E8-4811-AE4A-C62E899845E6}" presName="level2hierChild" presStyleCnt="0"/>
      <dgm:spPr/>
    </dgm:pt>
    <dgm:pt modelId="{BF601612-A4EB-4224-940A-A6A1F2648AC7}" type="pres">
      <dgm:prSet presAssocID="{D4496B92-CA8D-487B-BF1A-4E67AB7AFD0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2E40EC-F441-4F52-A296-8D113908689E}" type="pres">
      <dgm:prSet presAssocID="{D4496B92-CA8D-487B-BF1A-4E67AB7AFD0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F547B83-C03A-4A9F-B93A-A868EAEDB228}" type="pres">
      <dgm:prSet presAssocID="{236E6FC9-E49F-48EB-AFC3-DF89792954D2}" presName="root2" presStyleCnt="0"/>
      <dgm:spPr/>
    </dgm:pt>
    <dgm:pt modelId="{D31768A0-268E-4954-9A46-609CA3E46486}" type="pres">
      <dgm:prSet presAssocID="{236E6FC9-E49F-48EB-AFC3-DF89792954D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D78F24-FF90-4690-97B4-E7541D92A001}" type="pres">
      <dgm:prSet presAssocID="{236E6FC9-E49F-48EB-AFC3-DF89792954D2}" presName="level3hierChild" presStyleCnt="0"/>
      <dgm:spPr/>
    </dgm:pt>
    <dgm:pt modelId="{88B4B69C-A09B-41B5-926A-80BE9FCA299B}" type="pres">
      <dgm:prSet presAssocID="{763D9787-92DA-480B-A946-C591CD2CB4E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345329D-0FFA-426D-808E-B801C9A85199}" type="pres">
      <dgm:prSet presAssocID="{763D9787-92DA-480B-A946-C591CD2CB4E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6290CAA-B82D-4496-9DD6-A7DB6FA8C87D}" type="pres">
      <dgm:prSet presAssocID="{7BFD31C1-5CD1-46C0-B6A3-35EEB951F534}" presName="root2" presStyleCnt="0"/>
      <dgm:spPr/>
    </dgm:pt>
    <dgm:pt modelId="{BC4FA539-8492-49FE-BC61-3E7C041B167F}" type="pres">
      <dgm:prSet presAssocID="{7BFD31C1-5CD1-46C0-B6A3-35EEB951F53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0274D3-F7A7-4AAC-93CB-4781FE271B50}" type="pres">
      <dgm:prSet presAssocID="{7BFD31C1-5CD1-46C0-B6A3-35EEB951F534}" presName="level3hierChild" presStyleCnt="0"/>
      <dgm:spPr/>
    </dgm:pt>
    <dgm:pt modelId="{E35C7105-3604-4221-88BC-48D6623C6D3B}" type="pres">
      <dgm:prSet presAssocID="{9DEFA6A6-AB8C-4EF7-80BD-0DCFA9323C5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7941293-401F-417D-904D-896BAEC89B15}" type="pres">
      <dgm:prSet presAssocID="{9DEFA6A6-AB8C-4EF7-80BD-0DCFA9323C5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582D8DE-C5A7-4F3D-A35B-6400ACC1CEE2}" type="pres">
      <dgm:prSet presAssocID="{1B75EF79-9322-4366-8D90-E6EF087A0186}" presName="root2" presStyleCnt="0"/>
      <dgm:spPr/>
    </dgm:pt>
    <dgm:pt modelId="{430FC885-2AF3-4CAA-A40F-5B54E9AC201D}" type="pres">
      <dgm:prSet presAssocID="{1B75EF79-9322-4366-8D90-E6EF087A018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D8784-1A00-4202-9646-E3C510C7B7DF}" type="pres">
      <dgm:prSet presAssocID="{1B75EF79-9322-4366-8D90-E6EF087A0186}" presName="level3hierChild" presStyleCnt="0"/>
      <dgm:spPr/>
    </dgm:pt>
  </dgm:ptLst>
  <dgm:cxnLst>
    <dgm:cxn modelId="{69D36572-E0FC-43ED-B03C-263F9B879601}" type="presOf" srcId="{763D9787-92DA-480B-A946-C591CD2CB4E9}" destId="{B345329D-0FFA-426D-808E-B801C9A85199}" srcOrd="1" destOrd="0" presId="urn:microsoft.com/office/officeart/2008/layout/HorizontalMultiLevelHierarchy"/>
    <dgm:cxn modelId="{9D9F42F2-F069-4185-BF0F-3D890D5F269F}" type="presOf" srcId="{9DEFA6A6-AB8C-4EF7-80BD-0DCFA9323C5D}" destId="{E35C7105-3604-4221-88BC-48D6623C6D3B}" srcOrd="0" destOrd="0" presId="urn:microsoft.com/office/officeart/2008/layout/HorizontalMultiLevelHierarchy"/>
    <dgm:cxn modelId="{2A291757-DE61-4C32-96CF-A7C024210F3A}" type="presOf" srcId="{D4496B92-CA8D-487B-BF1A-4E67AB7AFD07}" destId="{BF601612-A4EB-4224-940A-A6A1F2648AC7}" srcOrd="0" destOrd="0" presId="urn:microsoft.com/office/officeart/2008/layout/HorizontalMultiLevelHierarchy"/>
    <dgm:cxn modelId="{F1951421-F71F-4F7A-8FA0-C892D1B93084}" srcId="{E642DD3A-12E8-4811-AE4A-C62E899845E6}" destId="{7BFD31C1-5CD1-46C0-B6A3-35EEB951F534}" srcOrd="1" destOrd="0" parTransId="{763D9787-92DA-480B-A946-C591CD2CB4E9}" sibTransId="{5D30F28E-0A21-4BD2-B3B6-DC5D65A72B74}"/>
    <dgm:cxn modelId="{4E180364-4864-4D39-A03C-0EDEB14BE2D7}" srcId="{E642DD3A-12E8-4811-AE4A-C62E899845E6}" destId="{236E6FC9-E49F-48EB-AFC3-DF89792954D2}" srcOrd="0" destOrd="0" parTransId="{D4496B92-CA8D-487B-BF1A-4E67AB7AFD07}" sibTransId="{18EAC4B4-1BB8-4DEC-899C-F794E23B349F}"/>
    <dgm:cxn modelId="{19D6DFA7-23FA-408E-B69C-10F18492AC00}" srcId="{E642DD3A-12E8-4811-AE4A-C62E899845E6}" destId="{1B75EF79-9322-4366-8D90-E6EF087A0186}" srcOrd="2" destOrd="0" parTransId="{9DEFA6A6-AB8C-4EF7-80BD-0DCFA9323C5D}" sibTransId="{ADBDAE25-160A-437F-A8F9-A1C138E6E761}"/>
    <dgm:cxn modelId="{8B4D85C3-4AFA-45DC-9FB3-1830998B21E4}" type="presOf" srcId="{7BFD31C1-5CD1-46C0-B6A3-35EEB951F534}" destId="{BC4FA539-8492-49FE-BC61-3E7C041B167F}" srcOrd="0" destOrd="0" presId="urn:microsoft.com/office/officeart/2008/layout/HorizontalMultiLevelHierarchy"/>
    <dgm:cxn modelId="{FD4A5AD1-76B1-42A4-B0CD-BEA670BE37E4}" type="presOf" srcId="{763D9787-92DA-480B-A946-C591CD2CB4E9}" destId="{88B4B69C-A09B-41B5-926A-80BE9FCA299B}" srcOrd="0" destOrd="0" presId="urn:microsoft.com/office/officeart/2008/layout/HorizontalMultiLevelHierarchy"/>
    <dgm:cxn modelId="{9F612B5C-090E-4729-ABFF-C0AD05DC570D}" type="presOf" srcId="{9DEFA6A6-AB8C-4EF7-80BD-0DCFA9323C5D}" destId="{27941293-401F-417D-904D-896BAEC89B15}" srcOrd="1" destOrd="0" presId="urn:microsoft.com/office/officeart/2008/layout/HorizontalMultiLevelHierarchy"/>
    <dgm:cxn modelId="{E650122E-F67B-4816-A849-A5187F5165DC}" type="presOf" srcId="{236E6FC9-E49F-48EB-AFC3-DF89792954D2}" destId="{D31768A0-268E-4954-9A46-609CA3E46486}" srcOrd="0" destOrd="0" presId="urn:microsoft.com/office/officeart/2008/layout/HorizontalMultiLevelHierarchy"/>
    <dgm:cxn modelId="{3BC250C7-250A-4D39-8E6C-22E2B38BC11E}" type="presOf" srcId="{A020615D-A091-4223-AB84-90C0A2A0855F}" destId="{C31E917A-94BC-41B5-81D1-D0B50771F371}" srcOrd="0" destOrd="0" presId="urn:microsoft.com/office/officeart/2008/layout/HorizontalMultiLevelHierarchy"/>
    <dgm:cxn modelId="{51420333-F4EC-4A34-8D8A-552B5BDD012D}" type="presOf" srcId="{E642DD3A-12E8-4811-AE4A-C62E899845E6}" destId="{FA251233-BAF4-4B54-A671-FA0B2C7E4648}" srcOrd="0" destOrd="0" presId="urn:microsoft.com/office/officeart/2008/layout/HorizontalMultiLevelHierarchy"/>
    <dgm:cxn modelId="{EF1652EA-A054-4407-8905-4674AC5CB7F6}" type="presOf" srcId="{D4496B92-CA8D-487B-BF1A-4E67AB7AFD07}" destId="{F52E40EC-F441-4F52-A296-8D113908689E}" srcOrd="1" destOrd="0" presId="urn:microsoft.com/office/officeart/2008/layout/HorizontalMultiLevelHierarchy"/>
    <dgm:cxn modelId="{55D55AF9-58CD-4A8A-B574-7A4467712FAB}" type="presOf" srcId="{1B75EF79-9322-4366-8D90-E6EF087A0186}" destId="{430FC885-2AF3-4CAA-A40F-5B54E9AC201D}" srcOrd="0" destOrd="0" presId="urn:microsoft.com/office/officeart/2008/layout/HorizontalMultiLevelHierarchy"/>
    <dgm:cxn modelId="{EA9F6EA3-862F-48DF-9794-FEB1D934CF8F}" srcId="{A020615D-A091-4223-AB84-90C0A2A0855F}" destId="{E642DD3A-12E8-4811-AE4A-C62E899845E6}" srcOrd="0" destOrd="0" parTransId="{7EDDC223-0039-467D-969C-0A3F779B8FC5}" sibTransId="{74F36764-E702-49BE-9D07-652965E5CBAB}"/>
    <dgm:cxn modelId="{2A5F23D2-1648-4BED-B748-6FFAE47A5B58}" type="presParOf" srcId="{C31E917A-94BC-41B5-81D1-D0B50771F371}" destId="{4433A69B-9C0D-495C-9064-75B983A94FB1}" srcOrd="0" destOrd="0" presId="urn:microsoft.com/office/officeart/2008/layout/HorizontalMultiLevelHierarchy"/>
    <dgm:cxn modelId="{F49FD198-9F74-4CAF-9306-49B3EA03FF0D}" type="presParOf" srcId="{4433A69B-9C0D-495C-9064-75B983A94FB1}" destId="{FA251233-BAF4-4B54-A671-FA0B2C7E4648}" srcOrd="0" destOrd="0" presId="urn:microsoft.com/office/officeart/2008/layout/HorizontalMultiLevelHierarchy"/>
    <dgm:cxn modelId="{CCF4DF9B-B23E-494B-8B7E-CD247EC1DFC9}" type="presParOf" srcId="{4433A69B-9C0D-495C-9064-75B983A94FB1}" destId="{94BEB38E-40B9-47A0-A13F-B9CE66B73AF0}" srcOrd="1" destOrd="0" presId="urn:microsoft.com/office/officeart/2008/layout/HorizontalMultiLevelHierarchy"/>
    <dgm:cxn modelId="{8D479E3B-33F2-4072-841F-FFACF70A28BC}" type="presParOf" srcId="{94BEB38E-40B9-47A0-A13F-B9CE66B73AF0}" destId="{BF601612-A4EB-4224-940A-A6A1F2648AC7}" srcOrd="0" destOrd="0" presId="urn:microsoft.com/office/officeart/2008/layout/HorizontalMultiLevelHierarchy"/>
    <dgm:cxn modelId="{EAE85078-7256-4C49-8322-6C59B71D845D}" type="presParOf" srcId="{BF601612-A4EB-4224-940A-A6A1F2648AC7}" destId="{F52E40EC-F441-4F52-A296-8D113908689E}" srcOrd="0" destOrd="0" presId="urn:microsoft.com/office/officeart/2008/layout/HorizontalMultiLevelHierarchy"/>
    <dgm:cxn modelId="{D108B0A8-E074-472D-ACCA-3BD40B5B6A3A}" type="presParOf" srcId="{94BEB38E-40B9-47A0-A13F-B9CE66B73AF0}" destId="{4F547B83-C03A-4A9F-B93A-A868EAEDB228}" srcOrd="1" destOrd="0" presId="urn:microsoft.com/office/officeart/2008/layout/HorizontalMultiLevelHierarchy"/>
    <dgm:cxn modelId="{3F14C72D-0B7D-41D3-92BA-541E318E5E9F}" type="presParOf" srcId="{4F547B83-C03A-4A9F-B93A-A868EAEDB228}" destId="{D31768A0-268E-4954-9A46-609CA3E46486}" srcOrd="0" destOrd="0" presId="urn:microsoft.com/office/officeart/2008/layout/HorizontalMultiLevelHierarchy"/>
    <dgm:cxn modelId="{F78D7BA0-6539-46D4-B47F-83C4AF21CC8E}" type="presParOf" srcId="{4F547B83-C03A-4A9F-B93A-A868EAEDB228}" destId="{FCD78F24-FF90-4690-97B4-E7541D92A001}" srcOrd="1" destOrd="0" presId="urn:microsoft.com/office/officeart/2008/layout/HorizontalMultiLevelHierarchy"/>
    <dgm:cxn modelId="{078DB8FA-CE2C-4710-8A8E-90DC03F13863}" type="presParOf" srcId="{94BEB38E-40B9-47A0-A13F-B9CE66B73AF0}" destId="{88B4B69C-A09B-41B5-926A-80BE9FCA299B}" srcOrd="2" destOrd="0" presId="urn:microsoft.com/office/officeart/2008/layout/HorizontalMultiLevelHierarchy"/>
    <dgm:cxn modelId="{8D79571A-040E-4364-ACEA-1053C7681BF9}" type="presParOf" srcId="{88B4B69C-A09B-41B5-926A-80BE9FCA299B}" destId="{B345329D-0FFA-426D-808E-B801C9A85199}" srcOrd="0" destOrd="0" presId="urn:microsoft.com/office/officeart/2008/layout/HorizontalMultiLevelHierarchy"/>
    <dgm:cxn modelId="{57CCC685-2C71-472A-B83D-ACD24E4A3D77}" type="presParOf" srcId="{94BEB38E-40B9-47A0-A13F-B9CE66B73AF0}" destId="{76290CAA-B82D-4496-9DD6-A7DB6FA8C87D}" srcOrd="3" destOrd="0" presId="urn:microsoft.com/office/officeart/2008/layout/HorizontalMultiLevelHierarchy"/>
    <dgm:cxn modelId="{249C6A84-0D50-484F-8BFE-8CE123E4BF0F}" type="presParOf" srcId="{76290CAA-B82D-4496-9DD6-A7DB6FA8C87D}" destId="{BC4FA539-8492-49FE-BC61-3E7C041B167F}" srcOrd="0" destOrd="0" presId="urn:microsoft.com/office/officeart/2008/layout/HorizontalMultiLevelHierarchy"/>
    <dgm:cxn modelId="{7AAF98AC-4188-4547-96D3-3B5BE5C9B83F}" type="presParOf" srcId="{76290CAA-B82D-4496-9DD6-A7DB6FA8C87D}" destId="{350274D3-F7A7-4AAC-93CB-4781FE271B50}" srcOrd="1" destOrd="0" presId="urn:microsoft.com/office/officeart/2008/layout/HorizontalMultiLevelHierarchy"/>
    <dgm:cxn modelId="{28265FAA-DF2A-47F5-A257-EFA6AE8896D9}" type="presParOf" srcId="{94BEB38E-40B9-47A0-A13F-B9CE66B73AF0}" destId="{E35C7105-3604-4221-88BC-48D6623C6D3B}" srcOrd="4" destOrd="0" presId="urn:microsoft.com/office/officeart/2008/layout/HorizontalMultiLevelHierarchy"/>
    <dgm:cxn modelId="{7336E508-7740-429E-8600-835CA3DDD845}" type="presParOf" srcId="{E35C7105-3604-4221-88BC-48D6623C6D3B}" destId="{27941293-401F-417D-904D-896BAEC89B15}" srcOrd="0" destOrd="0" presId="urn:microsoft.com/office/officeart/2008/layout/HorizontalMultiLevelHierarchy"/>
    <dgm:cxn modelId="{FB6DBEBF-BC5B-4524-9889-3674DDC0756F}" type="presParOf" srcId="{94BEB38E-40B9-47A0-A13F-B9CE66B73AF0}" destId="{0582D8DE-C5A7-4F3D-A35B-6400ACC1CEE2}" srcOrd="5" destOrd="0" presId="urn:microsoft.com/office/officeart/2008/layout/HorizontalMultiLevelHierarchy"/>
    <dgm:cxn modelId="{3C42C685-3495-4BE5-A1C3-B131696E5ACA}" type="presParOf" srcId="{0582D8DE-C5A7-4F3D-A35B-6400ACC1CEE2}" destId="{430FC885-2AF3-4CAA-A40F-5B54E9AC201D}" srcOrd="0" destOrd="0" presId="urn:microsoft.com/office/officeart/2008/layout/HorizontalMultiLevelHierarchy"/>
    <dgm:cxn modelId="{E2AE7B61-FAB4-4E94-84DE-4CB3308E1673}" type="presParOf" srcId="{0582D8DE-C5A7-4F3D-A35B-6400ACC1CEE2}" destId="{82DD8784-1A00-4202-9646-E3C510C7B7D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03344-F0FF-4678-94F3-034234C3E1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6A32CE-375F-4915-A44D-14FC2B71E551}">
      <dgm:prSet phldrT="[Текст]"/>
      <dgm:spPr/>
      <dgm:t>
        <a:bodyPr/>
        <a:lstStyle/>
        <a:p>
          <a:r>
            <a:rPr lang="ru-RU" dirty="0" smtClean="0"/>
            <a:t>Способы тождественных преобразований</a:t>
          </a:r>
          <a:endParaRPr lang="ru-RU" dirty="0"/>
        </a:p>
      </dgm:t>
    </dgm:pt>
    <dgm:pt modelId="{E1D96519-95AE-4929-84AC-191B72EE5EB7}" type="parTrans" cxnId="{FC9F51AC-492D-46DC-A01F-FB5B4B184EBA}">
      <dgm:prSet/>
      <dgm:spPr/>
      <dgm:t>
        <a:bodyPr/>
        <a:lstStyle/>
        <a:p>
          <a:endParaRPr lang="ru-RU"/>
        </a:p>
      </dgm:t>
    </dgm:pt>
    <dgm:pt modelId="{AEDB884A-811F-4CA7-B374-364A9DE7A19E}" type="sibTrans" cxnId="{FC9F51AC-492D-46DC-A01F-FB5B4B184EBA}">
      <dgm:prSet/>
      <dgm:spPr/>
      <dgm:t>
        <a:bodyPr/>
        <a:lstStyle/>
        <a:p>
          <a:endParaRPr lang="ru-RU"/>
        </a:p>
      </dgm:t>
    </dgm:pt>
    <dgm:pt modelId="{899A16DD-52A5-479C-BAEA-8B5657F07AF7}">
      <dgm:prSet phldrT="[Текст]" custT="1"/>
      <dgm:spPr/>
      <dgm:t>
        <a:bodyPr/>
        <a:lstStyle/>
        <a:p>
          <a:r>
            <a:rPr lang="ru-RU" sz="2000" dirty="0" smtClean="0"/>
            <a:t>Раскрытие скобок и приведение подобных</a:t>
          </a:r>
          <a:endParaRPr lang="ru-RU" sz="2000" dirty="0"/>
        </a:p>
      </dgm:t>
    </dgm:pt>
    <dgm:pt modelId="{34DDAACF-A7BA-43A9-9DF7-086E37C5CB26}" type="parTrans" cxnId="{00C67724-8054-45DE-96FB-6428C330B2D3}">
      <dgm:prSet/>
      <dgm:spPr/>
      <dgm:t>
        <a:bodyPr/>
        <a:lstStyle/>
        <a:p>
          <a:endParaRPr lang="ru-RU"/>
        </a:p>
      </dgm:t>
    </dgm:pt>
    <dgm:pt modelId="{0C19A976-4777-42F7-9C3D-177704DCF56E}" type="sibTrans" cxnId="{00C67724-8054-45DE-96FB-6428C330B2D3}">
      <dgm:prSet/>
      <dgm:spPr/>
      <dgm:t>
        <a:bodyPr/>
        <a:lstStyle/>
        <a:p>
          <a:endParaRPr lang="ru-RU"/>
        </a:p>
      </dgm:t>
    </dgm:pt>
    <dgm:pt modelId="{8919EACA-FD12-4291-970D-71916F715877}">
      <dgm:prSet phldrT="[Текст]" custT="1"/>
      <dgm:spPr/>
      <dgm:t>
        <a:bodyPr/>
        <a:lstStyle/>
        <a:p>
          <a:r>
            <a:rPr lang="ru-RU" sz="2000" dirty="0" smtClean="0"/>
            <a:t>Разные способы разложения на множители</a:t>
          </a:r>
          <a:endParaRPr lang="ru-RU" sz="2000" dirty="0"/>
        </a:p>
      </dgm:t>
    </dgm:pt>
    <dgm:pt modelId="{12B69AB0-475F-4A8A-94AC-E4D2925265B0}" type="parTrans" cxnId="{6A3C60F0-526F-4FE4-9C40-B21E1482C75D}">
      <dgm:prSet/>
      <dgm:spPr/>
      <dgm:t>
        <a:bodyPr/>
        <a:lstStyle/>
        <a:p>
          <a:endParaRPr lang="ru-RU"/>
        </a:p>
      </dgm:t>
    </dgm:pt>
    <dgm:pt modelId="{C36E66A8-D1E5-457F-8C52-297806D887D2}" type="sibTrans" cxnId="{6A3C60F0-526F-4FE4-9C40-B21E1482C75D}">
      <dgm:prSet/>
      <dgm:spPr/>
      <dgm:t>
        <a:bodyPr/>
        <a:lstStyle/>
        <a:p>
          <a:endParaRPr lang="ru-RU"/>
        </a:p>
      </dgm:t>
    </dgm:pt>
    <dgm:pt modelId="{ACD8C580-D2B5-4B36-9AA7-3086B5EDFB1A}">
      <dgm:prSet phldrT="[Текст]" phldr="1"/>
      <dgm:spPr/>
      <dgm:t>
        <a:bodyPr/>
        <a:lstStyle/>
        <a:p>
          <a:endParaRPr lang="ru-RU" dirty="0"/>
        </a:p>
      </dgm:t>
    </dgm:pt>
    <dgm:pt modelId="{1701E2A2-0998-4DCC-8A82-A75EB0A2A60A}" type="parTrans" cxnId="{59B97C81-09DD-48E2-BE0B-4CD4E70312DF}">
      <dgm:prSet/>
      <dgm:spPr/>
      <dgm:t>
        <a:bodyPr/>
        <a:lstStyle/>
        <a:p>
          <a:endParaRPr lang="ru-RU"/>
        </a:p>
      </dgm:t>
    </dgm:pt>
    <dgm:pt modelId="{CDA8BE0C-CB86-4296-907F-E6E23E5AD2EB}" type="sibTrans" cxnId="{59B97C81-09DD-48E2-BE0B-4CD4E70312DF}">
      <dgm:prSet/>
      <dgm:spPr/>
      <dgm:t>
        <a:bodyPr/>
        <a:lstStyle/>
        <a:p>
          <a:endParaRPr lang="ru-RU"/>
        </a:p>
      </dgm:t>
    </dgm:pt>
    <dgm:pt modelId="{AD1122BA-520E-4DB7-B5B3-11EE21E598A0}" type="pres">
      <dgm:prSet presAssocID="{C6403344-F0FF-4678-94F3-034234C3E1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8AC453-B2E2-45C9-AF1E-4351E93C560A}" type="pres">
      <dgm:prSet presAssocID="{446A32CE-375F-4915-A44D-14FC2B71E551}" presName="thickLine" presStyleLbl="alignNode1" presStyleIdx="0" presStyleCnt="1"/>
      <dgm:spPr/>
    </dgm:pt>
    <dgm:pt modelId="{831A71DB-9191-49D7-909A-76767BC676DC}" type="pres">
      <dgm:prSet presAssocID="{446A32CE-375F-4915-A44D-14FC2B71E551}" presName="horz1" presStyleCnt="0"/>
      <dgm:spPr/>
    </dgm:pt>
    <dgm:pt modelId="{8A1DF444-9F1D-4DBB-A355-945C7FB92226}" type="pres">
      <dgm:prSet presAssocID="{446A32CE-375F-4915-A44D-14FC2B71E551}" presName="tx1" presStyleLbl="revTx" presStyleIdx="0" presStyleCnt="4" custScaleY="90625" custLinFactNeighborX="-234" custLinFactNeighborY="32222"/>
      <dgm:spPr/>
      <dgm:t>
        <a:bodyPr/>
        <a:lstStyle/>
        <a:p>
          <a:endParaRPr lang="ru-RU"/>
        </a:p>
      </dgm:t>
    </dgm:pt>
    <dgm:pt modelId="{AC83F211-7E31-4BF2-A033-4A6C9BEA6550}" type="pres">
      <dgm:prSet presAssocID="{446A32CE-375F-4915-A44D-14FC2B71E551}" presName="vert1" presStyleCnt="0"/>
      <dgm:spPr/>
    </dgm:pt>
    <dgm:pt modelId="{81339714-C7EA-49C2-8904-213301FCBA4E}" type="pres">
      <dgm:prSet presAssocID="{899A16DD-52A5-479C-BAEA-8B5657F07AF7}" presName="vertSpace2a" presStyleCnt="0"/>
      <dgm:spPr/>
    </dgm:pt>
    <dgm:pt modelId="{EA4C6942-53B8-4D4D-9669-64D132431CFA}" type="pres">
      <dgm:prSet presAssocID="{899A16DD-52A5-479C-BAEA-8B5657F07AF7}" presName="horz2" presStyleCnt="0"/>
      <dgm:spPr/>
    </dgm:pt>
    <dgm:pt modelId="{1C3FEFDB-756E-4038-B42F-0F5621120E7F}" type="pres">
      <dgm:prSet presAssocID="{899A16DD-52A5-479C-BAEA-8B5657F07AF7}" presName="horzSpace2" presStyleCnt="0"/>
      <dgm:spPr/>
    </dgm:pt>
    <dgm:pt modelId="{47A1FF6F-2E8E-48BD-96B5-0150A27338D3}" type="pres">
      <dgm:prSet presAssocID="{899A16DD-52A5-479C-BAEA-8B5657F07AF7}" presName="tx2" presStyleLbl="revTx" presStyleIdx="1" presStyleCnt="4"/>
      <dgm:spPr/>
      <dgm:t>
        <a:bodyPr/>
        <a:lstStyle/>
        <a:p>
          <a:endParaRPr lang="ru-RU"/>
        </a:p>
      </dgm:t>
    </dgm:pt>
    <dgm:pt modelId="{A95FB416-CE40-44D2-BD44-75D8EC6E58F7}" type="pres">
      <dgm:prSet presAssocID="{899A16DD-52A5-479C-BAEA-8B5657F07AF7}" presName="vert2" presStyleCnt="0"/>
      <dgm:spPr/>
    </dgm:pt>
    <dgm:pt modelId="{7AA7D9F2-8204-4778-98F6-2B08C8BEB616}" type="pres">
      <dgm:prSet presAssocID="{899A16DD-52A5-479C-BAEA-8B5657F07AF7}" presName="thinLine2b" presStyleLbl="callout" presStyleIdx="0" presStyleCnt="3"/>
      <dgm:spPr/>
    </dgm:pt>
    <dgm:pt modelId="{620DFE7F-F879-475A-B7F2-DC3D385C179C}" type="pres">
      <dgm:prSet presAssocID="{899A16DD-52A5-479C-BAEA-8B5657F07AF7}" presName="vertSpace2b" presStyleCnt="0"/>
      <dgm:spPr/>
    </dgm:pt>
    <dgm:pt modelId="{F972927D-C326-496A-9278-33D59E0D54F8}" type="pres">
      <dgm:prSet presAssocID="{8919EACA-FD12-4291-970D-71916F715877}" presName="horz2" presStyleCnt="0"/>
      <dgm:spPr/>
    </dgm:pt>
    <dgm:pt modelId="{3639498A-EF22-44E1-BCBD-D74ED83B66F9}" type="pres">
      <dgm:prSet presAssocID="{8919EACA-FD12-4291-970D-71916F715877}" presName="horzSpace2" presStyleCnt="0"/>
      <dgm:spPr/>
    </dgm:pt>
    <dgm:pt modelId="{2424EEF7-D9A9-4F91-B486-FFADFE34E846}" type="pres">
      <dgm:prSet presAssocID="{8919EACA-FD12-4291-970D-71916F715877}" presName="tx2" presStyleLbl="revTx" presStyleIdx="2" presStyleCnt="4" custLinFactNeighborX="196" custLinFactNeighborY="-11889"/>
      <dgm:spPr/>
      <dgm:t>
        <a:bodyPr/>
        <a:lstStyle/>
        <a:p>
          <a:endParaRPr lang="ru-RU"/>
        </a:p>
      </dgm:t>
    </dgm:pt>
    <dgm:pt modelId="{334DE9FD-3B23-4482-9A6A-49CBEDB2D1A7}" type="pres">
      <dgm:prSet presAssocID="{8919EACA-FD12-4291-970D-71916F715877}" presName="vert2" presStyleCnt="0"/>
      <dgm:spPr/>
    </dgm:pt>
    <dgm:pt modelId="{C1A73C5B-3EE5-4856-BA76-31FAFD2C20E5}" type="pres">
      <dgm:prSet presAssocID="{8919EACA-FD12-4291-970D-71916F715877}" presName="thinLine2b" presStyleLbl="callout" presStyleIdx="1" presStyleCnt="3"/>
      <dgm:spPr/>
    </dgm:pt>
    <dgm:pt modelId="{2F057A10-FE4B-4DBF-83B5-942196067E5E}" type="pres">
      <dgm:prSet presAssocID="{8919EACA-FD12-4291-970D-71916F715877}" presName="vertSpace2b" presStyleCnt="0"/>
      <dgm:spPr/>
    </dgm:pt>
    <dgm:pt modelId="{3991DAD5-CC88-4C66-9F6F-E9C71816E2CF}" type="pres">
      <dgm:prSet presAssocID="{ACD8C580-D2B5-4B36-9AA7-3086B5EDFB1A}" presName="horz2" presStyleCnt="0"/>
      <dgm:spPr/>
    </dgm:pt>
    <dgm:pt modelId="{18301E1A-2F62-45CA-B6C9-F3C2A7AE9377}" type="pres">
      <dgm:prSet presAssocID="{ACD8C580-D2B5-4B36-9AA7-3086B5EDFB1A}" presName="horzSpace2" presStyleCnt="0"/>
      <dgm:spPr/>
    </dgm:pt>
    <dgm:pt modelId="{9B7A0EF8-0589-47B2-89DF-844282493E86}" type="pres">
      <dgm:prSet presAssocID="{ACD8C580-D2B5-4B36-9AA7-3086B5EDFB1A}" presName="tx2" presStyleLbl="revTx" presStyleIdx="3" presStyleCnt="4"/>
      <dgm:spPr/>
      <dgm:t>
        <a:bodyPr/>
        <a:lstStyle/>
        <a:p>
          <a:endParaRPr lang="ru-RU"/>
        </a:p>
      </dgm:t>
    </dgm:pt>
    <dgm:pt modelId="{92B245BE-EDEC-484C-881A-06066FA7AF0B}" type="pres">
      <dgm:prSet presAssocID="{ACD8C580-D2B5-4B36-9AA7-3086B5EDFB1A}" presName="vert2" presStyleCnt="0"/>
      <dgm:spPr/>
    </dgm:pt>
    <dgm:pt modelId="{7A541639-94BF-4250-8119-F599DFF81E38}" type="pres">
      <dgm:prSet presAssocID="{ACD8C580-D2B5-4B36-9AA7-3086B5EDFB1A}" presName="thinLine2b" presStyleLbl="callout" presStyleIdx="2" presStyleCnt="3"/>
      <dgm:spPr/>
    </dgm:pt>
    <dgm:pt modelId="{21DB3E77-F629-4092-A1B4-0F1BB443A968}" type="pres">
      <dgm:prSet presAssocID="{ACD8C580-D2B5-4B36-9AA7-3086B5EDFB1A}" presName="vertSpace2b" presStyleCnt="0"/>
      <dgm:spPr/>
    </dgm:pt>
  </dgm:ptLst>
  <dgm:cxnLst>
    <dgm:cxn modelId="{CEA0B372-2EEB-4EBA-9FBD-5291FA58E647}" type="presOf" srcId="{C6403344-F0FF-4678-94F3-034234C3E1D9}" destId="{AD1122BA-520E-4DB7-B5B3-11EE21E598A0}" srcOrd="0" destOrd="0" presId="urn:microsoft.com/office/officeart/2008/layout/LinedList"/>
    <dgm:cxn modelId="{FC9F51AC-492D-46DC-A01F-FB5B4B184EBA}" srcId="{C6403344-F0FF-4678-94F3-034234C3E1D9}" destId="{446A32CE-375F-4915-A44D-14FC2B71E551}" srcOrd="0" destOrd="0" parTransId="{E1D96519-95AE-4929-84AC-191B72EE5EB7}" sibTransId="{AEDB884A-811F-4CA7-B374-364A9DE7A19E}"/>
    <dgm:cxn modelId="{59B97C81-09DD-48E2-BE0B-4CD4E70312DF}" srcId="{446A32CE-375F-4915-A44D-14FC2B71E551}" destId="{ACD8C580-D2B5-4B36-9AA7-3086B5EDFB1A}" srcOrd="2" destOrd="0" parTransId="{1701E2A2-0998-4DCC-8A82-A75EB0A2A60A}" sibTransId="{CDA8BE0C-CB86-4296-907F-E6E23E5AD2EB}"/>
    <dgm:cxn modelId="{49D68423-79B4-4403-8AEB-8E78A6E76D36}" type="presOf" srcId="{899A16DD-52A5-479C-BAEA-8B5657F07AF7}" destId="{47A1FF6F-2E8E-48BD-96B5-0150A27338D3}" srcOrd="0" destOrd="0" presId="urn:microsoft.com/office/officeart/2008/layout/LinedList"/>
    <dgm:cxn modelId="{1882431E-0322-434B-A5C8-03A8BA91FFAF}" type="presOf" srcId="{446A32CE-375F-4915-A44D-14FC2B71E551}" destId="{8A1DF444-9F1D-4DBB-A355-945C7FB92226}" srcOrd="0" destOrd="0" presId="urn:microsoft.com/office/officeart/2008/layout/LinedList"/>
    <dgm:cxn modelId="{FFB2996D-295A-4157-B020-8CC1C302A77E}" type="presOf" srcId="{8919EACA-FD12-4291-970D-71916F715877}" destId="{2424EEF7-D9A9-4F91-B486-FFADFE34E846}" srcOrd="0" destOrd="0" presId="urn:microsoft.com/office/officeart/2008/layout/LinedList"/>
    <dgm:cxn modelId="{00C67724-8054-45DE-96FB-6428C330B2D3}" srcId="{446A32CE-375F-4915-A44D-14FC2B71E551}" destId="{899A16DD-52A5-479C-BAEA-8B5657F07AF7}" srcOrd="0" destOrd="0" parTransId="{34DDAACF-A7BA-43A9-9DF7-086E37C5CB26}" sibTransId="{0C19A976-4777-42F7-9C3D-177704DCF56E}"/>
    <dgm:cxn modelId="{4CC23EF6-2CC2-4E3C-84E0-EFBD6BADB451}" type="presOf" srcId="{ACD8C580-D2B5-4B36-9AA7-3086B5EDFB1A}" destId="{9B7A0EF8-0589-47B2-89DF-844282493E86}" srcOrd="0" destOrd="0" presId="urn:microsoft.com/office/officeart/2008/layout/LinedList"/>
    <dgm:cxn modelId="{6A3C60F0-526F-4FE4-9C40-B21E1482C75D}" srcId="{446A32CE-375F-4915-A44D-14FC2B71E551}" destId="{8919EACA-FD12-4291-970D-71916F715877}" srcOrd="1" destOrd="0" parTransId="{12B69AB0-475F-4A8A-94AC-E4D2925265B0}" sibTransId="{C36E66A8-D1E5-457F-8C52-297806D887D2}"/>
    <dgm:cxn modelId="{FB0AFC2E-BCBF-438A-B647-87F4A8306D6F}" type="presParOf" srcId="{AD1122BA-520E-4DB7-B5B3-11EE21E598A0}" destId="{9A8AC453-B2E2-45C9-AF1E-4351E93C560A}" srcOrd="0" destOrd="0" presId="urn:microsoft.com/office/officeart/2008/layout/LinedList"/>
    <dgm:cxn modelId="{1208332C-BAAE-4841-8D54-DB7E7832E862}" type="presParOf" srcId="{AD1122BA-520E-4DB7-B5B3-11EE21E598A0}" destId="{831A71DB-9191-49D7-909A-76767BC676DC}" srcOrd="1" destOrd="0" presId="urn:microsoft.com/office/officeart/2008/layout/LinedList"/>
    <dgm:cxn modelId="{F6B2D85F-8106-4754-88AC-B846C3F5E28B}" type="presParOf" srcId="{831A71DB-9191-49D7-909A-76767BC676DC}" destId="{8A1DF444-9F1D-4DBB-A355-945C7FB92226}" srcOrd="0" destOrd="0" presId="urn:microsoft.com/office/officeart/2008/layout/LinedList"/>
    <dgm:cxn modelId="{34D0279D-B2C8-4110-A115-CE09E19AFDB2}" type="presParOf" srcId="{831A71DB-9191-49D7-909A-76767BC676DC}" destId="{AC83F211-7E31-4BF2-A033-4A6C9BEA6550}" srcOrd="1" destOrd="0" presId="urn:microsoft.com/office/officeart/2008/layout/LinedList"/>
    <dgm:cxn modelId="{A692D258-5A5E-478F-92A1-209FBEB70397}" type="presParOf" srcId="{AC83F211-7E31-4BF2-A033-4A6C9BEA6550}" destId="{81339714-C7EA-49C2-8904-213301FCBA4E}" srcOrd="0" destOrd="0" presId="urn:microsoft.com/office/officeart/2008/layout/LinedList"/>
    <dgm:cxn modelId="{9AEB9A72-BCF3-430E-A99C-6D850EB73639}" type="presParOf" srcId="{AC83F211-7E31-4BF2-A033-4A6C9BEA6550}" destId="{EA4C6942-53B8-4D4D-9669-64D132431CFA}" srcOrd="1" destOrd="0" presId="urn:microsoft.com/office/officeart/2008/layout/LinedList"/>
    <dgm:cxn modelId="{D06004DD-93FD-456F-AF71-E5B24D1FBA0D}" type="presParOf" srcId="{EA4C6942-53B8-4D4D-9669-64D132431CFA}" destId="{1C3FEFDB-756E-4038-B42F-0F5621120E7F}" srcOrd="0" destOrd="0" presId="urn:microsoft.com/office/officeart/2008/layout/LinedList"/>
    <dgm:cxn modelId="{BDEC4BF1-003D-488B-A531-2D9985A26C66}" type="presParOf" srcId="{EA4C6942-53B8-4D4D-9669-64D132431CFA}" destId="{47A1FF6F-2E8E-48BD-96B5-0150A27338D3}" srcOrd="1" destOrd="0" presId="urn:microsoft.com/office/officeart/2008/layout/LinedList"/>
    <dgm:cxn modelId="{F3020705-32FD-4B45-9131-5BCB22A018D6}" type="presParOf" srcId="{EA4C6942-53B8-4D4D-9669-64D132431CFA}" destId="{A95FB416-CE40-44D2-BD44-75D8EC6E58F7}" srcOrd="2" destOrd="0" presId="urn:microsoft.com/office/officeart/2008/layout/LinedList"/>
    <dgm:cxn modelId="{0219C915-D4C9-45E3-ABEA-3E1BE93B8147}" type="presParOf" srcId="{AC83F211-7E31-4BF2-A033-4A6C9BEA6550}" destId="{7AA7D9F2-8204-4778-98F6-2B08C8BEB616}" srcOrd="2" destOrd="0" presId="urn:microsoft.com/office/officeart/2008/layout/LinedList"/>
    <dgm:cxn modelId="{8C24AF37-EB2C-4DF7-B2AE-C35D18D865CD}" type="presParOf" srcId="{AC83F211-7E31-4BF2-A033-4A6C9BEA6550}" destId="{620DFE7F-F879-475A-B7F2-DC3D385C179C}" srcOrd="3" destOrd="0" presId="urn:microsoft.com/office/officeart/2008/layout/LinedList"/>
    <dgm:cxn modelId="{F21BD19D-BEE1-49D5-8208-7FB5CA1704D3}" type="presParOf" srcId="{AC83F211-7E31-4BF2-A033-4A6C9BEA6550}" destId="{F972927D-C326-496A-9278-33D59E0D54F8}" srcOrd="4" destOrd="0" presId="urn:microsoft.com/office/officeart/2008/layout/LinedList"/>
    <dgm:cxn modelId="{341E32C4-66D3-4B67-9063-0D3DBCB6E730}" type="presParOf" srcId="{F972927D-C326-496A-9278-33D59E0D54F8}" destId="{3639498A-EF22-44E1-BCBD-D74ED83B66F9}" srcOrd="0" destOrd="0" presId="urn:microsoft.com/office/officeart/2008/layout/LinedList"/>
    <dgm:cxn modelId="{E2F79741-97B7-44F2-8E98-1BCC6BAF8A20}" type="presParOf" srcId="{F972927D-C326-496A-9278-33D59E0D54F8}" destId="{2424EEF7-D9A9-4F91-B486-FFADFE34E846}" srcOrd="1" destOrd="0" presId="urn:microsoft.com/office/officeart/2008/layout/LinedList"/>
    <dgm:cxn modelId="{1D42976E-99EF-4083-93CD-C59BE063D0ED}" type="presParOf" srcId="{F972927D-C326-496A-9278-33D59E0D54F8}" destId="{334DE9FD-3B23-4482-9A6A-49CBEDB2D1A7}" srcOrd="2" destOrd="0" presId="urn:microsoft.com/office/officeart/2008/layout/LinedList"/>
    <dgm:cxn modelId="{9AECDAF4-C8C7-465C-A946-C50114D7D49D}" type="presParOf" srcId="{AC83F211-7E31-4BF2-A033-4A6C9BEA6550}" destId="{C1A73C5B-3EE5-4856-BA76-31FAFD2C20E5}" srcOrd="5" destOrd="0" presId="urn:microsoft.com/office/officeart/2008/layout/LinedList"/>
    <dgm:cxn modelId="{1E24877D-BBE8-4537-B461-519CACED10E3}" type="presParOf" srcId="{AC83F211-7E31-4BF2-A033-4A6C9BEA6550}" destId="{2F057A10-FE4B-4DBF-83B5-942196067E5E}" srcOrd="6" destOrd="0" presId="urn:microsoft.com/office/officeart/2008/layout/LinedList"/>
    <dgm:cxn modelId="{63DB4A40-5F31-4CC7-8562-736D39F376D0}" type="presParOf" srcId="{AC83F211-7E31-4BF2-A033-4A6C9BEA6550}" destId="{3991DAD5-CC88-4C66-9F6F-E9C71816E2CF}" srcOrd="7" destOrd="0" presId="urn:microsoft.com/office/officeart/2008/layout/LinedList"/>
    <dgm:cxn modelId="{A2DCE5A2-0937-428E-9005-49E9EC131C76}" type="presParOf" srcId="{3991DAD5-CC88-4C66-9F6F-E9C71816E2CF}" destId="{18301E1A-2F62-45CA-B6C9-F3C2A7AE9377}" srcOrd="0" destOrd="0" presId="urn:microsoft.com/office/officeart/2008/layout/LinedList"/>
    <dgm:cxn modelId="{81281BBE-1A99-4EF6-BCDB-2E8291922D8B}" type="presParOf" srcId="{3991DAD5-CC88-4C66-9F6F-E9C71816E2CF}" destId="{9B7A0EF8-0589-47B2-89DF-844282493E86}" srcOrd="1" destOrd="0" presId="urn:microsoft.com/office/officeart/2008/layout/LinedList"/>
    <dgm:cxn modelId="{4A1BBB18-F59B-4524-B218-64DBF065DAA2}" type="presParOf" srcId="{3991DAD5-CC88-4C66-9F6F-E9C71816E2CF}" destId="{92B245BE-EDEC-484C-881A-06066FA7AF0B}" srcOrd="2" destOrd="0" presId="urn:microsoft.com/office/officeart/2008/layout/LinedList"/>
    <dgm:cxn modelId="{A523B17B-D5C9-451E-9E5C-CAF1434574C3}" type="presParOf" srcId="{AC83F211-7E31-4BF2-A033-4A6C9BEA6550}" destId="{7A541639-94BF-4250-8119-F599DFF81E38}" srcOrd="8" destOrd="0" presId="urn:microsoft.com/office/officeart/2008/layout/LinedList"/>
    <dgm:cxn modelId="{EFCF731B-5D13-4D53-A02C-285ECF6873FD}" type="presParOf" srcId="{AC83F211-7E31-4BF2-A033-4A6C9BEA6550}" destId="{21DB3E77-F629-4092-A1B4-0F1BB443A96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FCA8F-5225-42F0-8C56-6C5F6CA0DA3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36F7F-FB53-46DB-A9B5-88EAA77B0548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Необходимо знать</a:t>
          </a:r>
          <a:endParaRPr lang="ru-RU" sz="2100" kern="1200" dirty="0"/>
        </a:p>
      </dsp:txBody>
      <dsp:txXfrm>
        <a:off x="0" y="0"/>
        <a:ext cx="1645920" cy="4525963"/>
      </dsp:txXfrm>
    </dsp:sp>
    <dsp:sp modelId="{24F5A4A4-806E-449E-987A-A6DDDC583DD8}">
      <dsp:nvSpPr>
        <dsp:cNvPr id="0" name=""/>
        <dsp:cNvSpPr/>
      </dsp:nvSpPr>
      <dsp:spPr>
        <a:xfrm>
          <a:off x="1769364" y="70718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Правила действий с рациональными дробями </a:t>
          </a:r>
          <a:endParaRPr lang="ru-RU" sz="2000" kern="1200" dirty="0"/>
        </a:p>
      </dsp:txBody>
      <dsp:txXfrm>
        <a:off x="1769364" y="70718"/>
        <a:ext cx="6460236" cy="1414363"/>
      </dsp:txXfrm>
    </dsp:sp>
    <dsp:sp modelId="{BBE46D35-2542-420E-867F-4863A9AD1F90}">
      <dsp:nvSpPr>
        <dsp:cNvPr id="0" name=""/>
        <dsp:cNvSpPr/>
      </dsp:nvSpPr>
      <dsp:spPr>
        <a:xfrm>
          <a:off x="1645920" y="148508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72B5D-A955-4144-87B9-F789ADCD7578}">
      <dsp:nvSpPr>
        <dsp:cNvPr id="0" name=""/>
        <dsp:cNvSpPr/>
      </dsp:nvSpPr>
      <dsp:spPr>
        <a:xfrm>
          <a:off x="1769364" y="1555799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Формулы сокращённого умножения</a:t>
          </a:r>
          <a:endParaRPr lang="ru-RU" sz="2000" kern="1200" dirty="0"/>
        </a:p>
      </dsp:txBody>
      <dsp:txXfrm>
        <a:off x="1769364" y="1555799"/>
        <a:ext cx="6460236" cy="1414363"/>
      </dsp:txXfrm>
    </dsp:sp>
    <dsp:sp modelId="{5CB12D4D-E47B-4A99-9C2A-223A15C5B20B}">
      <dsp:nvSpPr>
        <dsp:cNvPr id="0" name=""/>
        <dsp:cNvSpPr/>
      </dsp:nvSpPr>
      <dsp:spPr>
        <a:xfrm>
          <a:off x="1645920" y="297016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5B8F7-1941-49AD-BD79-713A0C467244}">
      <dsp:nvSpPr>
        <dsp:cNvPr id="0" name=""/>
        <dsp:cNvSpPr/>
      </dsp:nvSpPr>
      <dsp:spPr>
        <a:xfrm>
          <a:off x="1769364" y="3040881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Порядок действий </a:t>
          </a:r>
          <a:endParaRPr lang="ru-RU" sz="2000" kern="1200" dirty="0"/>
        </a:p>
      </dsp:txBody>
      <dsp:txXfrm>
        <a:off x="1769364" y="3040881"/>
        <a:ext cx="6460236" cy="1414363"/>
      </dsp:txXfrm>
    </dsp:sp>
    <dsp:sp modelId="{929B3FD9-FD63-4A3E-A6ED-C7FB562339BF}">
      <dsp:nvSpPr>
        <dsp:cNvPr id="0" name=""/>
        <dsp:cNvSpPr/>
      </dsp:nvSpPr>
      <dsp:spPr>
        <a:xfrm>
          <a:off x="1645920" y="445524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C7105-3604-4221-88BC-48D6623C6D3B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2770090"/>
        <a:ext cx="60697" cy="60697"/>
      </dsp:txXfrm>
    </dsp:sp>
    <dsp:sp modelId="{88B4B69C-A09B-41B5-926A-80BE9FCA299B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20373" y="2248878"/>
        <a:ext cx="28205" cy="28205"/>
      </dsp:txXfrm>
    </dsp:sp>
    <dsp:sp modelId="{BF601612-A4EB-4224-940A-A6A1F2648AC7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04127" y="1695174"/>
        <a:ext cx="60697" cy="60697"/>
      </dsp:txXfrm>
    </dsp:sp>
    <dsp:sp modelId="{FA251233-BAF4-4B54-A671-FA0B2C7E4648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Порядок выполнения действий</a:t>
          </a:r>
          <a:endParaRPr lang="ru-RU" sz="2000" kern="1200" dirty="0"/>
        </a:p>
      </dsp:txBody>
      <dsp:txXfrm>
        <a:off x="159470" y="1833015"/>
        <a:ext cx="4525963" cy="859932"/>
      </dsp:txXfrm>
    </dsp:sp>
    <dsp:sp modelId="{D31768A0-268E-4954-9A46-609CA3E46486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Действия в скобках.</a:t>
          </a:r>
          <a:endParaRPr lang="ru-RU" sz="1900" kern="1200" dirty="0"/>
        </a:p>
      </dsp:txBody>
      <dsp:txXfrm>
        <a:off x="3416534" y="758098"/>
        <a:ext cx="2820580" cy="859932"/>
      </dsp:txXfrm>
    </dsp:sp>
    <dsp:sp modelId="{BC4FA539-8492-49FE-BC61-3E7C041B167F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Действия второй ступени (умножение, деление, возведение в степень).</a:t>
          </a:r>
          <a:endParaRPr lang="ru-RU" sz="1900" kern="1200" dirty="0"/>
        </a:p>
      </dsp:txBody>
      <dsp:txXfrm>
        <a:off x="3416534" y="1833015"/>
        <a:ext cx="2820580" cy="859932"/>
      </dsp:txXfrm>
    </dsp:sp>
    <dsp:sp modelId="{430FC885-2AF3-4CAA-A40F-5B54E9AC201D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Действия первой ступени (сложение, вычитание).</a:t>
          </a:r>
          <a:endParaRPr lang="ru-RU" sz="1900" kern="1200" dirty="0"/>
        </a:p>
      </dsp:txBody>
      <dsp:txXfrm>
        <a:off x="3416534" y="2907931"/>
        <a:ext cx="2820580" cy="85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AC453-B2E2-45C9-AF1E-4351E93C560A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DF444-9F1D-4DBB-A355-945C7FB92226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Способы тождественных преобразований</a:t>
          </a:r>
          <a:endParaRPr lang="ru-RU" sz="1600" kern="1200" dirty="0"/>
        </a:p>
      </dsp:txBody>
      <dsp:txXfrm>
        <a:off x="0" y="0"/>
        <a:ext cx="1645920" cy="4525963"/>
      </dsp:txXfrm>
    </dsp:sp>
    <dsp:sp modelId="{47A1FF6F-2E8E-48BD-96B5-0150A27338D3}">
      <dsp:nvSpPr>
        <dsp:cNvPr id="0" name=""/>
        <dsp:cNvSpPr/>
      </dsp:nvSpPr>
      <dsp:spPr>
        <a:xfrm>
          <a:off x="1769364" y="70718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Раскрытие скобок и приведение подобных</a:t>
          </a:r>
          <a:endParaRPr lang="ru-RU" sz="2000" kern="1200" dirty="0"/>
        </a:p>
      </dsp:txBody>
      <dsp:txXfrm>
        <a:off x="1769364" y="70718"/>
        <a:ext cx="6460236" cy="1414363"/>
      </dsp:txXfrm>
    </dsp:sp>
    <dsp:sp modelId="{7AA7D9F2-8204-4778-98F6-2B08C8BEB616}">
      <dsp:nvSpPr>
        <dsp:cNvPr id="0" name=""/>
        <dsp:cNvSpPr/>
      </dsp:nvSpPr>
      <dsp:spPr>
        <a:xfrm>
          <a:off x="1645920" y="148508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4EEF7-D9A9-4F91-B486-FFADFE34E846}">
      <dsp:nvSpPr>
        <dsp:cNvPr id="0" name=""/>
        <dsp:cNvSpPr/>
      </dsp:nvSpPr>
      <dsp:spPr>
        <a:xfrm>
          <a:off x="1769364" y="1555799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Разные способы разложения на множители</a:t>
          </a:r>
          <a:endParaRPr lang="ru-RU" sz="2000" kern="1200" dirty="0"/>
        </a:p>
      </dsp:txBody>
      <dsp:txXfrm>
        <a:off x="1769364" y="1555799"/>
        <a:ext cx="6460236" cy="1414363"/>
      </dsp:txXfrm>
    </dsp:sp>
    <dsp:sp modelId="{C1A73C5B-3EE5-4856-BA76-31FAFD2C20E5}">
      <dsp:nvSpPr>
        <dsp:cNvPr id="0" name=""/>
        <dsp:cNvSpPr/>
      </dsp:nvSpPr>
      <dsp:spPr>
        <a:xfrm>
          <a:off x="1645920" y="2970163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A0EF8-0589-47B2-89DF-844282493E86}">
      <dsp:nvSpPr>
        <dsp:cNvPr id="0" name=""/>
        <dsp:cNvSpPr/>
      </dsp:nvSpPr>
      <dsp:spPr>
        <a:xfrm>
          <a:off x="1769364" y="3040881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769364" y="3040881"/>
        <a:ext cx="6460236" cy="1414363"/>
      </dsp:txXfrm>
    </dsp:sp>
    <dsp:sp modelId="{7A541639-94BF-4250-8119-F599DFF81E38}">
      <dsp:nvSpPr>
        <dsp:cNvPr id="0" name=""/>
        <dsp:cNvSpPr/>
      </dsp:nvSpPr>
      <dsp:spPr>
        <a:xfrm>
          <a:off x="1645920" y="445524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3000" dirty="0" smtClean="0">
                <a:solidFill>
                  <a:prstClr val="black">
                    <a:tint val="75000"/>
                  </a:prstClr>
                </a:solidFill>
              </a:rPr>
              <a:t>Преобразование рациональных </a:t>
            </a:r>
            <a:r>
              <a:rPr lang="ru-RU" sz="3000" dirty="0" smtClean="0">
                <a:solidFill>
                  <a:prstClr val="black">
                    <a:tint val="75000"/>
                  </a:prstClr>
                </a:solidFill>
              </a:rPr>
              <a:t>выражений</a:t>
            </a:r>
          </a:p>
          <a:p>
            <a:pPr lvl="0"/>
            <a:endParaRPr lang="ru-RU" sz="30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ru-RU" sz="3000" dirty="0">
                <a:solidFill>
                  <a:prstClr val="black">
                    <a:tint val="75000"/>
                  </a:prstClr>
                </a:solidFill>
              </a:rPr>
              <a:t>Подготовила учитель математики МБОУ «СОШ № 18»</a:t>
            </a:r>
          </a:p>
          <a:p>
            <a:pPr lvl="0"/>
            <a:r>
              <a:rPr lang="ru-RU" sz="3000" dirty="0">
                <a:solidFill>
                  <a:prstClr val="black">
                    <a:tint val="75000"/>
                  </a:prstClr>
                </a:solidFill>
              </a:rPr>
              <a:t>Верютина Елена Викторовна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Алгебра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1263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596" y="2428868"/>
            <a:ext cx="8143927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573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596" y="2428868"/>
            <a:ext cx="8353235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5314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Выполнить умножение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48" y="2071678"/>
            <a:ext cx="8080738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09974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282" y="3071810"/>
            <a:ext cx="8696060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1386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Выполнить деление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2357430"/>
            <a:ext cx="7997086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1734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00306"/>
            <a:ext cx="7919876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3755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Тренируемся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48579" y="2289043"/>
            <a:ext cx="3810330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62301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Упростить выражения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143116"/>
            <a:ext cx="4577135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143380"/>
            <a:ext cx="6092641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433338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 2</a:t>
            </a:r>
          </a:p>
          <a:p>
            <a:r>
              <a:rPr lang="ru-RU" dirty="0" smtClean="0"/>
              <a:t>2)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3401387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Преобразование рациональных выражений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— это применение тождественных преобразований для упрощения записи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выражения.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Преобразовать- значит сделать выражение 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короче и удобнее для дальнейших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вычислений.</a:t>
            </a: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55066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2085859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12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ru-RU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ru-RU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= (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)(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+ 2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endParaRPr lang="ru-RU" sz="2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– 2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endParaRPr lang="ru-RU" sz="2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)(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)(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 err="1">
                <a:latin typeface="Times New Roman"/>
                <a:ea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+ </a:t>
            </a:r>
            <a:r>
              <a:rPr lang="en-US" i="1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Times New Roman"/>
              <a:cs typeface="Times New Roman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17881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748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748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748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748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748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3069055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01965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8555087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358214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20911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Упростим выражение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1" y="2143116"/>
            <a:ext cx="8091443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65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1928802"/>
            <a:ext cx="8237233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092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09" y="1928802"/>
            <a:ext cx="8271771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45859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166</TotalTime>
  <Words>162</Words>
  <Application>Microsoft Office PowerPoint</Application>
  <PresentationFormat>Экран (4:3)</PresentationFormat>
  <Paragraphs>32</Paragraphs>
  <Slides>18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Алгебра 8</vt:lpstr>
      <vt:lpstr>Преобразование рациональных выражений — это применение тождественных преобразований для упрощения записи выражения.</vt:lpstr>
      <vt:lpstr>Слайд 3</vt:lpstr>
      <vt:lpstr>Слайд 4</vt:lpstr>
      <vt:lpstr>Слайд 5</vt:lpstr>
      <vt:lpstr>Слайд 6</vt:lpstr>
      <vt:lpstr>Упростим выражение</vt:lpstr>
      <vt:lpstr>Слайд 8</vt:lpstr>
      <vt:lpstr>Слайд 9</vt:lpstr>
      <vt:lpstr>Слайд 10</vt:lpstr>
      <vt:lpstr>Слайд 11</vt:lpstr>
      <vt:lpstr>Выполнить умножение</vt:lpstr>
      <vt:lpstr>Слайд 13</vt:lpstr>
      <vt:lpstr>Выполнить деление</vt:lpstr>
      <vt:lpstr>Слайд 15</vt:lpstr>
      <vt:lpstr>Тренируемся</vt:lpstr>
      <vt:lpstr>Упростить выражения</vt:lpstr>
      <vt:lpstr>ОТВЕТЫ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8</dc:title>
  <dc:creator>User</dc:creator>
  <cp:lastModifiedBy>Пользователь Windows</cp:lastModifiedBy>
  <cp:revision>16</cp:revision>
  <dcterms:created xsi:type="dcterms:W3CDTF">2024-09-23T10:58:58Z</dcterms:created>
  <dcterms:modified xsi:type="dcterms:W3CDTF">2024-09-23T17:24:24Z</dcterms:modified>
</cp:coreProperties>
</file>