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1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DF37-D408-42E5-9141-0450BB85AF05}" type="datetimeFigureOut">
              <a:rPr lang="ru-RU" smtClean="0"/>
              <a:t>21.06.2025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FC0C-1E8B-4463-9303-9ED28BD1E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8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Пооперационная карта изготовления настольного кукольного театр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втулок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Петушок и бобовое зернышко»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5157192"/>
            <a:ext cx="3276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Рудник Наталья Николаевна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8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лепбук по конструированию\СКАЗКА ПЕТУШОК\8rargHrOb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11" y="785794"/>
            <a:ext cx="1416253" cy="2519857"/>
          </a:xfrm>
          <a:prstGeom prst="rect">
            <a:avLst/>
          </a:prstGeom>
          <a:noFill/>
        </p:spPr>
      </p:pic>
      <p:pic>
        <p:nvPicPr>
          <p:cNvPr id="1027" name="Picture 3" descr="C:\Users\admin\Desktop\лепбук по конструированию\СКАЗКА ПЕТУШОК\aAyWwoCYp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85794"/>
            <a:ext cx="1405277" cy="2500329"/>
          </a:xfrm>
          <a:prstGeom prst="rect">
            <a:avLst/>
          </a:prstGeom>
          <a:noFill/>
        </p:spPr>
      </p:pic>
      <p:pic>
        <p:nvPicPr>
          <p:cNvPr id="1028" name="Picture 4" descr="C:\Users\admin\Desktop\лепбук по конструированию\СКАЗКА ПЕТУШОК\ZBwxSq_-61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444872" y="1341416"/>
            <a:ext cx="2540011" cy="1428757"/>
          </a:xfrm>
          <a:prstGeom prst="rect">
            <a:avLst/>
          </a:prstGeom>
          <a:noFill/>
        </p:spPr>
      </p:pic>
      <p:pic>
        <p:nvPicPr>
          <p:cNvPr id="1029" name="Picture 5" descr="C:\Users\admin\Desktop\лепбук по конструированию\СКАЗКА ПЕТУШОК\N0aArURP-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785794"/>
            <a:ext cx="1405277" cy="2500330"/>
          </a:xfrm>
          <a:prstGeom prst="rect">
            <a:avLst/>
          </a:prstGeom>
          <a:noFill/>
        </p:spPr>
      </p:pic>
      <p:pic>
        <p:nvPicPr>
          <p:cNvPr id="1030" name="Picture 6" descr="C:\Users\admin\Desktop\лепбук по конструированию\СКАЗКА ПЕТУШОК\mfRHtt7KVO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875627" y="1339687"/>
            <a:ext cx="2532080" cy="1424295"/>
          </a:xfrm>
          <a:prstGeom prst="rect">
            <a:avLst/>
          </a:prstGeom>
          <a:noFill/>
        </p:spPr>
      </p:pic>
      <p:pic>
        <p:nvPicPr>
          <p:cNvPr id="1031" name="Picture 7" descr="C:\Users\admin\Desktop\лепбук по конструированию\СКАЗКА ПЕТУШОК\vV0sItH1qP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429000"/>
            <a:ext cx="1795652" cy="3194900"/>
          </a:xfrm>
          <a:prstGeom prst="rect">
            <a:avLst/>
          </a:prstGeom>
          <a:noFill/>
        </p:spPr>
      </p:pic>
      <p:pic>
        <p:nvPicPr>
          <p:cNvPr id="1032" name="Picture 8" descr="C:\Users\admin\Desktop\лепбук по конструированию\СКАЗКА ПЕТУШОК\R2w7f2RGKS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8402" y="3429000"/>
            <a:ext cx="1808374" cy="32175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4000504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Покрась картонную втулку в оранжевый цвет.</a:t>
            </a:r>
          </a:p>
          <a:p>
            <a:pPr marL="228600" indent="-22860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Приклей готовые детали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2" y="28572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ПЕТУШОК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лепбук по конструированию\СКАЗКА ПЕТУШОК\0RrMnLp_9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252" y="1440644"/>
            <a:ext cx="2667019" cy="1500198"/>
          </a:xfrm>
          <a:prstGeom prst="rect">
            <a:avLst/>
          </a:prstGeom>
          <a:noFill/>
        </p:spPr>
      </p:pic>
      <p:pic>
        <p:nvPicPr>
          <p:cNvPr id="2051" name="Picture 3" descr="C:\Users\admin\Desktop\лепбук по конструированию\СКАЗКА ПЕТУШОК\3aV81R7PT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857232"/>
            <a:ext cx="1485579" cy="2643206"/>
          </a:xfrm>
          <a:prstGeom prst="rect">
            <a:avLst/>
          </a:prstGeom>
          <a:noFill/>
        </p:spPr>
      </p:pic>
      <p:pic>
        <p:nvPicPr>
          <p:cNvPr id="2052" name="Picture 4" descr="C:\Users\admin\Desktop\лепбук по конструированию\СКАЗКА ПЕТУШОК\ojNTR_Ca3rM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857232"/>
            <a:ext cx="1500198" cy="2669216"/>
          </a:xfrm>
          <a:prstGeom prst="rect">
            <a:avLst/>
          </a:prstGeom>
          <a:noFill/>
        </p:spPr>
      </p:pic>
      <p:pic>
        <p:nvPicPr>
          <p:cNvPr id="2053" name="Picture 5" descr="C:\Users\admin\Desktop\лепбук по конструированию\СКАЗКА ПЕТУШОК\rnKwWGX7kF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897129"/>
            <a:ext cx="1439173" cy="2560636"/>
          </a:xfrm>
          <a:prstGeom prst="rect">
            <a:avLst/>
          </a:prstGeom>
          <a:noFill/>
        </p:spPr>
      </p:pic>
      <p:pic>
        <p:nvPicPr>
          <p:cNvPr id="2054" name="Picture 6" descr="C:\Users\admin\Desktop\лепбук по конструированию\СКАЗКА ПЕТУШОК\Iepl2NJzG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857232"/>
            <a:ext cx="1451184" cy="2582006"/>
          </a:xfrm>
          <a:prstGeom prst="rect">
            <a:avLst/>
          </a:prstGeom>
          <a:noFill/>
        </p:spPr>
      </p:pic>
      <p:pic>
        <p:nvPicPr>
          <p:cNvPr id="2055" name="Picture 7" descr="C:\Users\admin\Desktop\лепбук по конструированию\СКАЗКА ПЕТУШОК\G2RJaucxru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611773"/>
            <a:ext cx="1714512" cy="3050532"/>
          </a:xfrm>
          <a:prstGeom prst="rect">
            <a:avLst/>
          </a:prstGeom>
          <a:noFill/>
        </p:spPr>
      </p:pic>
      <p:pic>
        <p:nvPicPr>
          <p:cNvPr id="2056" name="Picture 8" descr="C:\Users\admin\Desktop\лепбук по конструированию\СКАЗКА ПЕТУШОК\XpaLTq_XZ-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643314"/>
            <a:ext cx="1704061" cy="30319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4071942"/>
            <a:ext cx="2357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Покрась картонную втулку в оранжевый цвет.</a:t>
            </a:r>
          </a:p>
          <a:p>
            <a:pPr marL="228600" indent="-22860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Приклей готовые детали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357166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КУРОЧКА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лепбук по конструированию\СКАЗКА ПЕТУШОК\8rargHrOb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70024"/>
            <a:ext cx="1428760" cy="2542110"/>
          </a:xfrm>
          <a:prstGeom prst="rect">
            <a:avLst/>
          </a:prstGeom>
          <a:noFill/>
        </p:spPr>
      </p:pic>
      <p:pic>
        <p:nvPicPr>
          <p:cNvPr id="3075" name="Picture 3" descr="C:\Users\admin\Desktop\лепбук по конструированию\СКАЗКА ПЕТУШОК\VKEdLyL7z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785794"/>
            <a:ext cx="1454293" cy="2587539"/>
          </a:xfrm>
          <a:prstGeom prst="rect">
            <a:avLst/>
          </a:prstGeom>
          <a:noFill/>
        </p:spPr>
      </p:pic>
      <p:pic>
        <p:nvPicPr>
          <p:cNvPr id="3076" name="Picture 4" descr="C:\Users\admin\Desktop\лепбук по конструированию\СКАЗКА ПЕТУШОК\oHAakgKD-4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770022"/>
            <a:ext cx="1454293" cy="2587539"/>
          </a:xfrm>
          <a:prstGeom prst="rect">
            <a:avLst/>
          </a:prstGeom>
          <a:noFill/>
        </p:spPr>
      </p:pic>
      <p:pic>
        <p:nvPicPr>
          <p:cNvPr id="3077" name="Picture 5" descr="C:\Users\admin\Desktop\лепбук по конструированию\СКАЗКА ПЕТУШОК\tCrY_0aTF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89926" y="1348370"/>
            <a:ext cx="2571768" cy="1446619"/>
          </a:xfrm>
          <a:prstGeom prst="rect">
            <a:avLst/>
          </a:prstGeom>
          <a:noFill/>
        </p:spPr>
      </p:pic>
      <p:pic>
        <p:nvPicPr>
          <p:cNvPr id="3078" name="Picture 6" descr="C:\Users\admin\Desktop\лепбук по конструированию\СКАЗКА ПЕТУШОК\obVlK48uX9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863474" y="1335961"/>
            <a:ext cx="2587644" cy="1455550"/>
          </a:xfrm>
          <a:prstGeom prst="rect">
            <a:avLst/>
          </a:prstGeom>
          <a:noFill/>
        </p:spPr>
      </p:pic>
      <p:pic>
        <p:nvPicPr>
          <p:cNvPr id="3079" name="Picture 7" descr="C:\Users\admin\Desktop\лепбук по конструированию\СКАЗКА ПЕТУШОК\l1lP3l8T3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544944" y="4188028"/>
            <a:ext cx="3143273" cy="1768091"/>
          </a:xfrm>
          <a:prstGeom prst="rect">
            <a:avLst/>
          </a:prstGeom>
          <a:noFill/>
        </p:spPr>
      </p:pic>
      <p:pic>
        <p:nvPicPr>
          <p:cNvPr id="3080" name="Picture 8" descr="C:\Users\admin\Desktop\лепбук по конструированию\СКАЗКА ПЕТУШОК\-nTuv-KcX6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5" y="3466074"/>
            <a:ext cx="1785950" cy="31776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4000504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Покрась картонную втулку в коричневый цвет.</a:t>
            </a:r>
          </a:p>
          <a:p>
            <a:pPr marL="228600" indent="-22860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Приклей готовые детали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285728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лепбук по конструированию\СКАЗКА ПЕТУШОК\8rargHrOb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62" y="857232"/>
            <a:ext cx="1522622" cy="2709113"/>
          </a:xfrm>
          <a:prstGeom prst="rect">
            <a:avLst/>
          </a:prstGeom>
          <a:noFill/>
        </p:spPr>
      </p:pic>
      <p:pic>
        <p:nvPicPr>
          <p:cNvPr id="4099" name="Picture 3" descr="C:\Users\admin\Desktop\лепбук по конструированию\СКАЗКА ПЕТУШОК\d8HD7SIsg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86919" y="1442379"/>
            <a:ext cx="2674957" cy="1504664"/>
          </a:xfrm>
          <a:prstGeom prst="rect">
            <a:avLst/>
          </a:prstGeom>
          <a:noFill/>
        </p:spPr>
      </p:pic>
      <p:pic>
        <p:nvPicPr>
          <p:cNvPr id="4100" name="Picture 4" descr="C:\Users\admin\Desktop\лепбук по конструированию\СКАЗКА ПЕТУШОК\lGHCTun1X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74078" y="1440642"/>
            <a:ext cx="2667017" cy="1500197"/>
          </a:xfrm>
          <a:prstGeom prst="rect">
            <a:avLst/>
          </a:prstGeom>
          <a:noFill/>
        </p:spPr>
      </p:pic>
      <p:pic>
        <p:nvPicPr>
          <p:cNvPr id="4101" name="Picture 5" descr="C:\Users\admin\Desktop\лепбук по конструированию\СКАЗКА ПЕТУШОК\PWCl7cfNXh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857232"/>
            <a:ext cx="1522622" cy="2709112"/>
          </a:xfrm>
          <a:prstGeom prst="rect">
            <a:avLst/>
          </a:prstGeom>
          <a:noFill/>
        </p:spPr>
      </p:pic>
      <p:pic>
        <p:nvPicPr>
          <p:cNvPr id="4102" name="Picture 6" descr="C:\Users\admin\Desktop\лепбук по конструированию\СКАЗКА ПЕТУШОК\1YZ5WLRfa4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643314"/>
            <a:ext cx="1686347" cy="3000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28625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Покрась картонную втулку в синий цвет.</a:t>
            </a:r>
          </a:p>
          <a:p>
            <a:pPr marL="228600" indent="-22860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Приклей готовые детали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57166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ДЕДУШКА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лепбук по конструированию\СКАЗКА ПЕТУШОК\8rargHrOb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774" y="857232"/>
            <a:ext cx="1491334" cy="2653445"/>
          </a:xfrm>
          <a:prstGeom prst="rect">
            <a:avLst/>
          </a:prstGeom>
          <a:noFill/>
        </p:spPr>
      </p:pic>
      <p:pic>
        <p:nvPicPr>
          <p:cNvPr id="5123" name="Picture 3" descr="C:\Users\admin\Desktop\лепбук по конструированию\СКАЗКА ПЕТУШОК\K8T6DkisnO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857231"/>
            <a:ext cx="1525731" cy="2714645"/>
          </a:xfrm>
          <a:prstGeom prst="rect">
            <a:avLst/>
          </a:prstGeom>
          <a:noFill/>
        </p:spPr>
      </p:pic>
      <p:pic>
        <p:nvPicPr>
          <p:cNvPr id="5124" name="Picture 4" descr="C:\Users\admin\Desktop\лепбук по конструированию\СКАЗКА ПЕТУШОК\lGHCTun1X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74857" y="1412864"/>
            <a:ext cx="2794024" cy="1571638"/>
          </a:xfrm>
          <a:prstGeom prst="rect">
            <a:avLst/>
          </a:prstGeom>
          <a:noFill/>
        </p:spPr>
      </p:pic>
      <p:pic>
        <p:nvPicPr>
          <p:cNvPr id="5125" name="Picture 5" descr="C:\Users\admin\Desktop\лепбук по конструированию\СКАЗКА ПЕТУШОК\qHtjxCEtI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857232"/>
            <a:ext cx="1534594" cy="2730416"/>
          </a:xfrm>
          <a:prstGeom prst="rect">
            <a:avLst/>
          </a:prstGeom>
          <a:noFill/>
        </p:spPr>
      </p:pic>
      <p:pic>
        <p:nvPicPr>
          <p:cNvPr id="5126" name="Picture 6" descr="C:\Users\admin\Desktop\лепбук по конструированию\СКАЗКА ПЕТУШОК\XYSJmlff1W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679316"/>
            <a:ext cx="1643074" cy="29234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4214818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Покрась картонную втулку в голубой цвет.</a:t>
            </a:r>
          </a:p>
          <a:p>
            <a:pPr marL="228600" indent="-228600"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Приклей готовые детали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85728"/>
            <a:ext cx="140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БАБУШКА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465</TotalTime>
  <Words>85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30</cp:revision>
  <cp:lastPrinted>2024-10-20T09:58:48Z</cp:lastPrinted>
  <dcterms:created xsi:type="dcterms:W3CDTF">2023-02-04T13:26:04Z</dcterms:created>
  <dcterms:modified xsi:type="dcterms:W3CDTF">2025-06-21T12:59:35Z</dcterms:modified>
</cp:coreProperties>
</file>