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1.Выбери среди трех иллюстраций ту, что тебе кажется самой прекрасной. </a:t>
            </a:r>
            <a:endParaRPr lang="ru-RU" sz="4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2.Выбери среди иллюстраций ту, что кажется самой безобразной.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53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завтра\наташе\Диплом\20101014214836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37"/>
          <a:stretch/>
        </p:blipFill>
        <p:spPr bwMode="auto">
          <a:xfrm>
            <a:off x="107504" y="2388579"/>
            <a:ext cx="2664296" cy="22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завтра\наташе\Диплом\osenniy_peyzazh_risunok_detskiy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220" y="2401334"/>
            <a:ext cx="2809268" cy="23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завтра\наташе\Диплом\zv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01333"/>
            <a:ext cx="2931338" cy="23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96752"/>
            <a:ext cx="7056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1.              2.                3.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98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1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            2.                3.</a:t>
            </a:r>
          </a:p>
          <a:p>
            <a:endParaRPr lang="ru-RU" dirty="0"/>
          </a:p>
        </p:txBody>
      </p:sp>
      <p:pic>
        <p:nvPicPr>
          <p:cNvPr id="2050" name="Picture 2" descr="F:\завтра\наташе\Диплом\Свечков Н.Е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096344" cy="23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автра\наташе\Диплом\Киска_мя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878109" cy="23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завтра\наташе\Диплом\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39"/>
          <a:stretch/>
        </p:blipFill>
        <p:spPr bwMode="auto">
          <a:xfrm>
            <a:off x="6297981" y="2891043"/>
            <a:ext cx="2700489" cy="21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072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            2.                3.</a:t>
            </a:r>
          </a:p>
          <a:p>
            <a:endParaRPr lang="ru-RU" dirty="0"/>
          </a:p>
        </p:txBody>
      </p:sp>
      <p:pic>
        <p:nvPicPr>
          <p:cNvPr id="3074" name="Picture 2" descr="F:\завтра\наташе\Диплом\img_2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8486"/>
            <a:ext cx="3096344" cy="25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завтра\наташе\Диплом\elizaveta_kulakova_semeynyy_portr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491" y="2406134"/>
            <a:ext cx="2393653" cy="32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завтра\наташе\Диплом\К.Брюллов- Портрет Марии Аркадьевны Бек с дочерью 1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8486"/>
            <a:ext cx="2690537" cy="35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69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537" y="1615878"/>
            <a:ext cx="2540500" cy="419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349" y="2567634"/>
            <a:ext cx="3306737" cy="3245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19" y="1615878"/>
            <a:ext cx="2912857" cy="4205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323385"/>
            <a:ext cx="6949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думают эти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дети?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84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537" y="1615878"/>
            <a:ext cx="2540500" cy="419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349" y="2567634"/>
            <a:ext cx="3306737" cy="3245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19" y="1615878"/>
            <a:ext cx="2912857" cy="4205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4327" y="213576"/>
            <a:ext cx="694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по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характеру?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33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537" y="1615878"/>
            <a:ext cx="2540500" cy="419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349" y="2567634"/>
            <a:ext cx="3306737" cy="3245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819" y="1615878"/>
            <a:ext cx="2912857" cy="4205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1" y="323385"/>
            <a:ext cx="6949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Какое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настроение?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664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</cp:revision>
  <dcterms:created xsi:type="dcterms:W3CDTF">2016-04-08T05:16:08Z</dcterms:created>
  <dcterms:modified xsi:type="dcterms:W3CDTF">2017-06-15T07:24:26Z</dcterms:modified>
</cp:coreProperties>
</file>