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9DC95-04B0-4D99-9E09-ED027E8D21E9}" type="datetimeFigureOut">
              <a:rPr lang="ru-RU" smtClean="0"/>
              <a:t>11.06.2025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27B66-2BB6-4F7E-A8F1-DEFA1CD7FEF2}" type="slidenum">
              <a:rPr lang="ru-RU" smtClean="0"/>
              <a:t>‹#›</a:t>
            </a:fld>
            <a:endParaRPr lang="ru-RU"/>
          </a:p>
        </p:txBody>
      </p:sp>
    </p:spTree>
    <p:extLst>
      <p:ext uri="{BB962C8B-B14F-4D97-AF65-F5344CB8AC3E}">
        <p14:creationId xmlns:p14="http://schemas.microsoft.com/office/powerpoint/2010/main" val="149851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a:extLst>
              <a:ext uri="{FF2B5EF4-FFF2-40B4-BE49-F238E27FC236}">
                <a16:creationId xmlns:a16="http://schemas.microsoft.com/office/drawing/2014/main" id="{5E7230D9-B477-4B71-B7EB-60D908C975D0}"/>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BA8EE7B2-F481-4549-8E5C-723B7E440D20}" type="slidenum">
              <a:rPr kumimoji="0" lang="ru-RU" sz="1400" b="0" i="0" u="none" strike="noStrike" kern="1200" cap="none" spc="0" normalizeH="0" baseline="0" noProof="0" smtClean="0">
                <a:ln>
                  <a:noFill/>
                </a:ln>
                <a:solidFill>
                  <a:srgbClr val="000000"/>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1</a:t>
            </a:fld>
            <a:endParaRPr kumimoji="0" lang="ru-RU" sz="1400" b="0" i="0" u="none" strike="noStrike" kern="1200" cap="none" spc="0" normalizeH="0" baseline="0" noProof="0">
              <a:ln>
                <a:noFill/>
              </a:ln>
              <a:solidFill>
                <a:srgbClr val="000000"/>
              </a:solidFill>
              <a:effectLst/>
              <a:uLnTx/>
              <a:uFillTx/>
              <a:latin typeface="Times New Roman" pitchFamily="18"/>
              <a:ea typeface="Arial Unicode MS" pitchFamily="2"/>
              <a:cs typeface="Tahoma" pitchFamily="2"/>
            </a:endParaRPr>
          </a:p>
        </p:txBody>
      </p:sp>
      <p:sp>
        <p:nvSpPr>
          <p:cNvPr id="3" name="Образ слайда 1">
            <a:extLst>
              <a:ext uri="{FF2B5EF4-FFF2-40B4-BE49-F238E27FC236}">
                <a16:creationId xmlns:a16="http://schemas.microsoft.com/office/drawing/2014/main" id="{F4EB1DDA-D16F-4EBE-ACFD-743997633FFE}"/>
              </a:ext>
            </a:extLst>
          </p:cNvPr>
          <p:cNvSpPr>
            <a:spLocks noGrp="1" noRot="1" noChangeAspect="1"/>
          </p:cNvSpPr>
          <p:nvPr>
            <p:ph type="sldImg"/>
          </p:nvPr>
        </p:nvSpPr>
        <p:spPr>
          <a:xfrm>
            <a:off x="217488" y="812800"/>
            <a:ext cx="7123112" cy="4008438"/>
          </a:xfrm>
          <a:solidFill>
            <a:srgbClr val="4472C4"/>
          </a:solidFill>
          <a:ln w="25402">
            <a:solidFill>
              <a:srgbClr val="2F528F"/>
            </a:solidFill>
            <a:prstDash val="solid"/>
          </a:ln>
        </p:spPr>
      </p:sp>
      <p:sp>
        <p:nvSpPr>
          <p:cNvPr id="4" name="Заметки 2">
            <a:extLst>
              <a:ext uri="{FF2B5EF4-FFF2-40B4-BE49-F238E27FC236}">
                <a16:creationId xmlns:a16="http://schemas.microsoft.com/office/drawing/2014/main" id="{8EBA98AA-D5DE-45FB-B800-C2F22ABA00B1}"/>
              </a:ext>
            </a:extLst>
          </p:cNvPr>
          <p:cNvSpPr txBox="1">
            <a:spLocks noGrp="1"/>
          </p:cNvSpPr>
          <p:nvPr>
            <p:ph type="body" sz="quarter" idx="1"/>
          </p:nvPr>
        </p:nvSpPr>
        <p:spPr/>
        <p:txBody>
          <a:bodyPr/>
          <a:lstStyle/>
          <a:p>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a:extLst>
              <a:ext uri="{FF2B5EF4-FFF2-40B4-BE49-F238E27FC236}">
                <a16:creationId xmlns:a16="http://schemas.microsoft.com/office/drawing/2014/main" id="{5BE362E5-D1F4-4F5D-BE6B-CFEC4FB660A0}"/>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E4D536E0-E702-43AE-B3F3-36E44A03147C}" type="slidenum">
              <a:rPr kumimoji="0" lang="ru-RU" sz="1400" b="0" i="0" u="none" strike="noStrike" kern="1200" cap="none" spc="0" normalizeH="0" baseline="0" noProof="0" smtClean="0">
                <a:ln>
                  <a:noFill/>
                </a:ln>
                <a:solidFill>
                  <a:srgbClr val="000000"/>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10</a:t>
            </a:fld>
            <a:endParaRPr kumimoji="0" lang="ru-RU" sz="1400" b="0" i="0" u="none" strike="noStrike" kern="1200" cap="none" spc="0" normalizeH="0" baseline="0" noProof="0">
              <a:ln>
                <a:noFill/>
              </a:ln>
              <a:solidFill>
                <a:srgbClr val="000000"/>
              </a:solidFill>
              <a:effectLst/>
              <a:uLnTx/>
              <a:uFillTx/>
              <a:latin typeface="Times New Roman" pitchFamily="18"/>
              <a:ea typeface="Arial Unicode MS" pitchFamily="2"/>
              <a:cs typeface="Tahoma" pitchFamily="2"/>
            </a:endParaRPr>
          </a:p>
        </p:txBody>
      </p:sp>
      <p:sp>
        <p:nvSpPr>
          <p:cNvPr id="3" name="Образ слайда 1">
            <a:extLst>
              <a:ext uri="{FF2B5EF4-FFF2-40B4-BE49-F238E27FC236}">
                <a16:creationId xmlns:a16="http://schemas.microsoft.com/office/drawing/2014/main" id="{D56D44D4-3E4D-4D81-864F-7F38F48C7BE6}"/>
              </a:ext>
            </a:extLst>
          </p:cNvPr>
          <p:cNvSpPr>
            <a:spLocks noGrp="1" noRot="1" noChangeAspect="1"/>
          </p:cNvSpPr>
          <p:nvPr>
            <p:ph type="sldImg"/>
          </p:nvPr>
        </p:nvSpPr>
        <p:spPr>
          <a:xfrm>
            <a:off x="217488" y="812800"/>
            <a:ext cx="7124700" cy="4008438"/>
          </a:xfrm>
          <a:solidFill>
            <a:srgbClr val="4472C4"/>
          </a:solidFill>
          <a:ln w="25402">
            <a:solidFill>
              <a:srgbClr val="2F528F"/>
            </a:solidFill>
            <a:prstDash val="solid"/>
          </a:ln>
        </p:spPr>
      </p:sp>
      <p:sp>
        <p:nvSpPr>
          <p:cNvPr id="4" name="Заметки 2">
            <a:extLst>
              <a:ext uri="{FF2B5EF4-FFF2-40B4-BE49-F238E27FC236}">
                <a16:creationId xmlns:a16="http://schemas.microsoft.com/office/drawing/2014/main" id="{3EE2BC7E-AA72-446B-8FC0-1FEA0677A816}"/>
              </a:ext>
            </a:extLst>
          </p:cNvPr>
          <p:cNvSpPr txBox="1">
            <a:spLocks noGrp="1"/>
          </p:cNvSpPr>
          <p:nvPr>
            <p:ph type="body" sz="quarter" idx="1"/>
          </p:nvPr>
        </p:nvSpPr>
        <p:spPr/>
        <p:txBody>
          <a:bodyPr/>
          <a:lstStyle/>
          <a:p>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a:extLst>
              <a:ext uri="{FF2B5EF4-FFF2-40B4-BE49-F238E27FC236}">
                <a16:creationId xmlns:a16="http://schemas.microsoft.com/office/drawing/2014/main" id="{D6D8CC53-F17E-4CCF-B71A-52D255BE4355}"/>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52F1319F-FAD0-46B9-9EB5-F282CEBF370A}" type="slidenum">
              <a:rPr kumimoji="0" lang="ru-RU" sz="1400" b="0" i="0" u="none" strike="noStrike" kern="1200" cap="none" spc="0" normalizeH="0" baseline="0" noProof="0" smtClean="0">
                <a:ln>
                  <a:noFill/>
                </a:ln>
                <a:solidFill>
                  <a:srgbClr val="000000"/>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11</a:t>
            </a:fld>
            <a:endParaRPr kumimoji="0" lang="ru-RU" sz="1400" b="0" i="0" u="none" strike="noStrike" kern="1200" cap="none" spc="0" normalizeH="0" baseline="0" noProof="0">
              <a:ln>
                <a:noFill/>
              </a:ln>
              <a:solidFill>
                <a:srgbClr val="000000"/>
              </a:solidFill>
              <a:effectLst/>
              <a:uLnTx/>
              <a:uFillTx/>
              <a:latin typeface="Times New Roman" pitchFamily="18"/>
              <a:ea typeface="Arial Unicode MS" pitchFamily="2"/>
              <a:cs typeface="Tahoma" pitchFamily="2"/>
            </a:endParaRPr>
          </a:p>
        </p:txBody>
      </p:sp>
      <p:sp>
        <p:nvSpPr>
          <p:cNvPr id="3" name="Образ слайда 1">
            <a:extLst>
              <a:ext uri="{FF2B5EF4-FFF2-40B4-BE49-F238E27FC236}">
                <a16:creationId xmlns:a16="http://schemas.microsoft.com/office/drawing/2014/main" id="{DD12CDDF-6930-4F54-9B5D-19305858BBD1}"/>
              </a:ext>
            </a:extLst>
          </p:cNvPr>
          <p:cNvSpPr>
            <a:spLocks noGrp="1" noRot="1" noChangeAspect="1"/>
          </p:cNvSpPr>
          <p:nvPr>
            <p:ph type="sldImg"/>
          </p:nvPr>
        </p:nvSpPr>
        <p:spPr>
          <a:xfrm>
            <a:off x="217488" y="812800"/>
            <a:ext cx="7124700" cy="4008438"/>
          </a:xfrm>
          <a:solidFill>
            <a:srgbClr val="4472C4"/>
          </a:solidFill>
          <a:ln w="25402">
            <a:solidFill>
              <a:srgbClr val="2F528F"/>
            </a:solidFill>
            <a:prstDash val="solid"/>
          </a:ln>
        </p:spPr>
      </p:sp>
      <p:sp>
        <p:nvSpPr>
          <p:cNvPr id="4" name="Заметки 2">
            <a:extLst>
              <a:ext uri="{FF2B5EF4-FFF2-40B4-BE49-F238E27FC236}">
                <a16:creationId xmlns:a16="http://schemas.microsoft.com/office/drawing/2014/main" id="{4F183546-1470-4BEE-99AC-3330FEB1B16F}"/>
              </a:ext>
            </a:extLst>
          </p:cNvPr>
          <p:cNvSpPr txBox="1">
            <a:spLocks noGrp="1"/>
          </p:cNvSpPr>
          <p:nvPr>
            <p:ph type="body" sz="quarter" idx="1"/>
          </p:nvPr>
        </p:nvSpPr>
        <p:spPr/>
        <p:txBody>
          <a:bodyPr/>
          <a:lstStyle/>
          <a:p>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a:extLst>
              <a:ext uri="{FF2B5EF4-FFF2-40B4-BE49-F238E27FC236}">
                <a16:creationId xmlns:a16="http://schemas.microsoft.com/office/drawing/2014/main" id="{25C3A388-370E-4201-888B-321CEE00108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AEF2F6BC-66BB-4763-BEC3-41B5992D4A16}" type="slidenum">
              <a:rPr kumimoji="0" lang="ru-RU" sz="1400" b="0" i="0" u="none" strike="noStrike" kern="1200" cap="none" spc="0" normalizeH="0" baseline="0" noProof="0" smtClean="0">
                <a:ln>
                  <a:noFill/>
                </a:ln>
                <a:solidFill>
                  <a:srgbClr val="000000"/>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12</a:t>
            </a:fld>
            <a:endParaRPr kumimoji="0" lang="ru-RU" sz="1400" b="0" i="0" u="none" strike="noStrike" kern="1200" cap="none" spc="0" normalizeH="0" baseline="0" noProof="0">
              <a:ln>
                <a:noFill/>
              </a:ln>
              <a:solidFill>
                <a:srgbClr val="000000"/>
              </a:solidFill>
              <a:effectLst/>
              <a:uLnTx/>
              <a:uFillTx/>
              <a:latin typeface="Times New Roman" pitchFamily="18"/>
              <a:ea typeface="Arial Unicode MS" pitchFamily="2"/>
              <a:cs typeface="Tahoma" pitchFamily="2"/>
            </a:endParaRPr>
          </a:p>
        </p:txBody>
      </p:sp>
      <p:sp>
        <p:nvSpPr>
          <p:cNvPr id="3" name="Образ слайда 1">
            <a:extLst>
              <a:ext uri="{FF2B5EF4-FFF2-40B4-BE49-F238E27FC236}">
                <a16:creationId xmlns:a16="http://schemas.microsoft.com/office/drawing/2014/main" id="{43F8EF92-10D2-46FA-B056-BD813CF3D9DB}"/>
              </a:ext>
            </a:extLst>
          </p:cNvPr>
          <p:cNvSpPr>
            <a:spLocks noGrp="1" noRot="1" noChangeAspect="1"/>
          </p:cNvSpPr>
          <p:nvPr>
            <p:ph type="sldImg"/>
          </p:nvPr>
        </p:nvSpPr>
        <p:spPr>
          <a:xfrm>
            <a:off x="217488" y="812800"/>
            <a:ext cx="7124700" cy="4008438"/>
          </a:xfrm>
          <a:solidFill>
            <a:srgbClr val="4472C4"/>
          </a:solidFill>
          <a:ln w="25402">
            <a:solidFill>
              <a:srgbClr val="2F528F"/>
            </a:solidFill>
            <a:prstDash val="solid"/>
          </a:ln>
        </p:spPr>
      </p:sp>
      <p:sp>
        <p:nvSpPr>
          <p:cNvPr id="4" name="Заметки 2">
            <a:extLst>
              <a:ext uri="{FF2B5EF4-FFF2-40B4-BE49-F238E27FC236}">
                <a16:creationId xmlns:a16="http://schemas.microsoft.com/office/drawing/2014/main" id="{C86F78D1-7B47-4BE4-BDAA-AE79A89A4726}"/>
              </a:ext>
            </a:extLst>
          </p:cNvPr>
          <p:cNvSpPr txBox="1">
            <a:spLocks noGrp="1"/>
          </p:cNvSpPr>
          <p:nvPr>
            <p:ph type="body" sz="quarter" idx="1"/>
          </p:nvPr>
        </p:nvSpPr>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a:extLst>
              <a:ext uri="{FF2B5EF4-FFF2-40B4-BE49-F238E27FC236}">
                <a16:creationId xmlns:a16="http://schemas.microsoft.com/office/drawing/2014/main" id="{BCD8C7CE-4B82-4040-8AD5-3BAD03C571E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2E710186-F96D-4504-9B53-B4E567972AEA}" type="slidenum">
              <a:rPr kumimoji="0" lang="ru-RU" sz="1400" b="0" i="0" u="none" strike="noStrike" kern="1200" cap="none" spc="0" normalizeH="0" baseline="0" noProof="0" smtClean="0">
                <a:ln>
                  <a:noFill/>
                </a:ln>
                <a:solidFill>
                  <a:srgbClr val="000000"/>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2</a:t>
            </a:fld>
            <a:endParaRPr kumimoji="0" lang="ru-RU" sz="1400" b="0" i="0" u="none" strike="noStrike" kern="1200" cap="none" spc="0" normalizeH="0" baseline="0" noProof="0">
              <a:ln>
                <a:noFill/>
              </a:ln>
              <a:solidFill>
                <a:srgbClr val="000000"/>
              </a:solidFill>
              <a:effectLst/>
              <a:uLnTx/>
              <a:uFillTx/>
              <a:latin typeface="Times New Roman" pitchFamily="18"/>
              <a:ea typeface="Arial Unicode MS" pitchFamily="2"/>
              <a:cs typeface="Tahoma" pitchFamily="2"/>
            </a:endParaRPr>
          </a:p>
        </p:txBody>
      </p:sp>
      <p:sp>
        <p:nvSpPr>
          <p:cNvPr id="3" name="Образ слайда 1">
            <a:extLst>
              <a:ext uri="{FF2B5EF4-FFF2-40B4-BE49-F238E27FC236}">
                <a16:creationId xmlns:a16="http://schemas.microsoft.com/office/drawing/2014/main" id="{99BBD473-FC33-4545-8E9A-06BEF37BDC84}"/>
              </a:ext>
            </a:extLst>
          </p:cNvPr>
          <p:cNvSpPr>
            <a:spLocks noGrp="1" noRot="1" noChangeAspect="1"/>
          </p:cNvSpPr>
          <p:nvPr>
            <p:ph type="sldImg"/>
          </p:nvPr>
        </p:nvSpPr>
        <p:spPr>
          <a:xfrm>
            <a:off x="217488" y="812800"/>
            <a:ext cx="7123112" cy="4008438"/>
          </a:xfrm>
          <a:solidFill>
            <a:srgbClr val="4472C4"/>
          </a:solidFill>
          <a:ln w="25402">
            <a:solidFill>
              <a:srgbClr val="2F528F"/>
            </a:solidFill>
            <a:prstDash val="solid"/>
          </a:ln>
        </p:spPr>
      </p:sp>
      <p:sp>
        <p:nvSpPr>
          <p:cNvPr id="4" name="Заметки 2">
            <a:extLst>
              <a:ext uri="{FF2B5EF4-FFF2-40B4-BE49-F238E27FC236}">
                <a16:creationId xmlns:a16="http://schemas.microsoft.com/office/drawing/2014/main" id="{CBA36348-B29E-404D-8018-1DDF86CC06A3}"/>
              </a:ext>
            </a:extLst>
          </p:cNvPr>
          <p:cNvSpPr txBox="1">
            <a:spLocks noGrp="1"/>
          </p:cNvSpPr>
          <p:nvPr>
            <p:ph type="body" sz="quarter" idx="1"/>
          </p:nvPr>
        </p:nvSpPr>
        <p:spPr/>
        <p:txBody>
          <a:bodyP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a:extLst>
              <a:ext uri="{FF2B5EF4-FFF2-40B4-BE49-F238E27FC236}">
                <a16:creationId xmlns:a16="http://schemas.microsoft.com/office/drawing/2014/main" id="{E16C32A5-B878-4263-91A1-0CE707A94A3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FC413ED7-E8C1-4A8F-B588-133A72A064BA}" type="slidenum">
              <a:rPr kumimoji="0" lang="ru-RU" sz="1400" b="0" i="0" u="none" strike="noStrike" kern="1200" cap="none" spc="0" normalizeH="0" baseline="0" noProof="0" smtClean="0">
                <a:ln>
                  <a:noFill/>
                </a:ln>
                <a:solidFill>
                  <a:srgbClr val="000000"/>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3</a:t>
            </a:fld>
            <a:endParaRPr kumimoji="0" lang="ru-RU" sz="1400" b="0" i="0" u="none" strike="noStrike" kern="1200" cap="none" spc="0" normalizeH="0" baseline="0" noProof="0">
              <a:ln>
                <a:noFill/>
              </a:ln>
              <a:solidFill>
                <a:srgbClr val="000000"/>
              </a:solidFill>
              <a:effectLst/>
              <a:uLnTx/>
              <a:uFillTx/>
              <a:latin typeface="Times New Roman" pitchFamily="18"/>
              <a:ea typeface="Arial Unicode MS" pitchFamily="2"/>
              <a:cs typeface="Tahoma" pitchFamily="2"/>
            </a:endParaRPr>
          </a:p>
        </p:txBody>
      </p:sp>
      <p:sp>
        <p:nvSpPr>
          <p:cNvPr id="3" name="Образ слайда 1">
            <a:extLst>
              <a:ext uri="{FF2B5EF4-FFF2-40B4-BE49-F238E27FC236}">
                <a16:creationId xmlns:a16="http://schemas.microsoft.com/office/drawing/2014/main" id="{7BE25A8A-8670-4592-852D-D8D413882DF2}"/>
              </a:ext>
            </a:extLst>
          </p:cNvPr>
          <p:cNvSpPr>
            <a:spLocks noGrp="1" noRot="1" noChangeAspect="1"/>
          </p:cNvSpPr>
          <p:nvPr>
            <p:ph type="sldImg"/>
          </p:nvPr>
        </p:nvSpPr>
        <p:spPr>
          <a:xfrm>
            <a:off x="217488" y="812800"/>
            <a:ext cx="7124700" cy="4008438"/>
          </a:xfrm>
          <a:solidFill>
            <a:srgbClr val="4472C4"/>
          </a:solidFill>
          <a:ln w="25402">
            <a:solidFill>
              <a:srgbClr val="2F528F"/>
            </a:solidFill>
            <a:prstDash val="solid"/>
          </a:ln>
        </p:spPr>
      </p:sp>
      <p:sp>
        <p:nvSpPr>
          <p:cNvPr id="4" name="Заметки 2">
            <a:extLst>
              <a:ext uri="{FF2B5EF4-FFF2-40B4-BE49-F238E27FC236}">
                <a16:creationId xmlns:a16="http://schemas.microsoft.com/office/drawing/2014/main" id="{B58BCCBB-1770-460F-A62A-211900395577}"/>
              </a:ext>
            </a:extLst>
          </p:cNvPr>
          <p:cNvSpPr txBox="1">
            <a:spLocks noGrp="1"/>
          </p:cNvSpPr>
          <p:nvPr>
            <p:ph type="body" sz="quarter" idx="1"/>
          </p:nvPr>
        </p:nvSpPr>
        <p:spPr/>
        <p:txBody>
          <a:bodyPr/>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a:extLst>
              <a:ext uri="{FF2B5EF4-FFF2-40B4-BE49-F238E27FC236}">
                <a16:creationId xmlns:a16="http://schemas.microsoft.com/office/drawing/2014/main" id="{1EFF5ECB-34E0-4A83-AA40-E1FBF27AD794}"/>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DF5FE69C-426D-456C-A8DD-8EA9EBDD0816}" type="slidenum">
              <a:rPr kumimoji="0" lang="ru-RU" sz="1400" b="0" i="0" u="none" strike="noStrike" kern="1200" cap="none" spc="0" normalizeH="0" baseline="0" noProof="0" smtClean="0">
                <a:ln>
                  <a:noFill/>
                </a:ln>
                <a:solidFill>
                  <a:srgbClr val="000000"/>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4</a:t>
            </a:fld>
            <a:endParaRPr kumimoji="0" lang="ru-RU" sz="1400" b="0" i="0" u="none" strike="noStrike" kern="1200" cap="none" spc="0" normalizeH="0" baseline="0" noProof="0">
              <a:ln>
                <a:noFill/>
              </a:ln>
              <a:solidFill>
                <a:srgbClr val="000000"/>
              </a:solidFill>
              <a:effectLst/>
              <a:uLnTx/>
              <a:uFillTx/>
              <a:latin typeface="Times New Roman" pitchFamily="18"/>
              <a:ea typeface="Arial Unicode MS" pitchFamily="2"/>
              <a:cs typeface="Tahoma" pitchFamily="2"/>
            </a:endParaRPr>
          </a:p>
        </p:txBody>
      </p:sp>
      <p:sp>
        <p:nvSpPr>
          <p:cNvPr id="3" name="Образ слайда 1">
            <a:extLst>
              <a:ext uri="{FF2B5EF4-FFF2-40B4-BE49-F238E27FC236}">
                <a16:creationId xmlns:a16="http://schemas.microsoft.com/office/drawing/2014/main" id="{A41ACA12-1722-42C3-B6F6-7F36CECEBD78}"/>
              </a:ext>
            </a:extLst>
          </p:cNvPr>
          <p:cNvSpPr>
            <a:spLocks noGrp="1" noRot="1" noChangeAspect="1"/>
          </p:cNvSpPr>
          <p:nvPr>
            <p:ph type="sldImg"/>
          </p:nvPr>
        </p:nvSpPr>
        <p:spPr>
          <a:xfrm>
            <a:off x="217488" y="812800"/>
            <a:ext cx="7123112" cy="4008438"/>
          </a:xfrm>
          <a:solidFill>
            <a:srgbClr val="4472C4"/>
          </a:solidFill>
          <a:ln w="25402">
            <a:solidFill>
              <a:srgbClr val="2F528F"/>
            </a:solidFill>
            <a:prstDash val="solid"/>
          </a:ln>
        </p:spPr>
      </p:sp>
      <p:sp>
        <p:nvSpPr>
          <p:cNvPr id="4" name="Заметки 2">
            <a:extLst>
              <a:ext uri="{FF2B5EF4-FFF2-40B4-BE49-F238E27FC236}">
                <a16:creationId xmlns:a16="http://schemas.microsoft.com/office/drawing/2014/main" id="{4686E375-708F-4C9C-B821-8FC9ED61B898}"/>
              </a:ext>
            </a:extLst>
          </p:cNvPr>
          <p:cNvSpPr txBox="1">
            <a:spLocks noGrp="1"/>
          </p:cNvSpPr>
          <p:nvPr>
            <p:ph type="body" sz="quarter" idx="1"/>
          </p:nvPr>
        </p:nvSpPr>
        <p:spPr/>
        <p:txBody>
          <a:bodyPr/>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a:extLst>
              <a:ext uri="{FF2B5EF4-FFF2-40B4-BE49-F238E27FC236}">
                <a16:creationId xmlns:a16="http://schemas.microsoft.com/office/drawing/2014/main" id="{792F5AFE-B7AB-4EC5-8217-B5481801D203}"/>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1FAB6A70-EBAC-4002-971B-4F72EF3AA512}" type="slidenum">
              <a:rPr kumimoji="0" lang="ru-RU" sz="1400" b="0" i="0" u="none" strike="noStrike" kern="1200" cap="none" spc="0" normalizeH="0" baseline="0" noProof="0" smtClean="0">
                <a:ln>
                  <a:noFill/>
                </a:ln>
                <a:solidFill>
                  <a:srgbClr val="000000"/>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5</a:t>
            </a:fld>
            <a:endParaRPr kumimoji="0" lang="ru-RU" sz="1400" b="0" i="0" u="none" strike="noStrike" kern="1200" cap="none" spc="0" normalizeH="0" baseline="0" noProof="0">
              <a:ln>
                <a:noFill/>
              </a:ln>
              <a:solidFill>
                <a:srgbClr val="000000"/>
              </a:solidFill>
              <a:effectLst/>
              <a:uLnTx/>
              <a:uFillTx/>
              <a:latin typeface="Times New Roman" pitchFamily="18"/>
              <a:ea typeface="Arial Unicode MS" pitchFamily="2"/>
              <a:cs typeface="Tahoma" pitchFamily="2"/>
            </a:endParaRPr>
          </a:p>
        </p:txBody>
      </p:sp>
      <p:sp>
        <p:nvSpPr>
          <p:cNvPr id="3" name="Образ слайда 1">
            <a:extLst>
              <a:ext uri="{FF2B5EF4-FFF2-40B4-BE49-F238E27FC236}">
                <a16:creationId xmlns:a16="http://schemas.microsoft.com/office/drawing/2014/main" id="{15570653-407C-4EEE-BE90-32FA8EE388D0}"/>
              </a:ext>
            </a:extLst>
          </p:cNvPr>
          <p:cNvSpPr>
            <a:spLocks noGrp="1" noRot="1" noChangeAspect="1"/>
          </p:cNvSpPr>
          <p:nvPr>
            <p:ph type="sldImg"/>
          </p:nvPr>
        </p:nvSpPr>
        <p:spPr>
          <a:xfrm>
            <a:off x="217488" y="812800"/>
            <a:ext cx="7124700" cy="4008438"/>
          </a:xfrm>
          <a:solidFill>
            <a:srgbClr val="4472C4"/>
          </a:solidFill>
          <a:ln w="25402">
            <a:solidFill>
              <a:srgbClr val="2F528F"/>
            </a:solidFill>
            <a:prstDash val="solid"/>
          </a:ln>
        </p:spPr>
      </p:sp>
      <p:sp>
        <p:nvSpPr>
          <p:cNvPr id="4" name="Заметки 2">
            <a:extLst>
              <a:ext uri="{FF2B5EF4-FFF2-40B4-BE49-F238E27FC236}">
                <a16:creationId xmlns:a16="http://schemas.microsoft.com/office/drawing/2014/main" id="{DB20B3F5-1E11-4E9C-9C9D-A514C80DE611}"/>
              </a:ext>
            </a:extLst>
          </p:cNvPr>
          <p:cNvSpPr txBox="1">
            <a:spLocks noGrp="1"/>
          </p:cNvSpPr>
          <p:nvPr>
            <p:ph type="body" sz="quarter" idx="1"/>
          </p:nvPr>
        </p:nvSpPr>
        <p:spPr/>
        <p:txBody>
          <a:bodyPr/>
          <a:lstStyle/>
          <a:p>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a:extLst>
              <a:ext uri="{FF2B5EF4-FFF2-40B4-BE49-F238E27FC236}">
                <a16:creationId xmlns:a16="http://schemas.microsoft.com/office/drawing/2014/main" id="{523601BF-2BC8-4005-B65C-68F00D31952B}"/>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2D15E309-4EFF-4106-91C4-8D88B01E33DA}" type="slidenum">
              <a:rPr kumimoji="0" lang="ru-RU" sz="1400" b="0" i="0" u="none" strike="noStrike" kern="1200" cap="none" spc="0" normalizeH="0" baseline="0" noProof="0" smtClean="0">
                <a:ln>
                  <a:noFill/>
                </a:ln>
                <a:solidFill>
                  <a:srgbClr val="000000"/>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6</a:t>
            </a:fld>
            <a:endParaRPr kumimoji="0" lang="ru-RU" sz="1400" b="0" i="0" u="none" strike="noStrike" kern="1200" cap="none" spc="0" normalizeH="0" baseline="0" noProof="0">
              <a:ln>
                <a:noFill/>
              </a:ln>
              <a:solidFill>
                <a:srgbClr val="000000"/>
              </a:solidFill>
              <a:effectLst/>
              <a:uLnTx/>
              <a:uFillTx/>
              <a:latin typeface="Times New Roman" pitchFamily="18"/>
              <a:ea typeface="Arial Unicode MS" pitchFamily="2"/>
              <a:cs typeface="Tahoma" pitchFamily="2"/>
            </a:endParaRPr>
          </a:p>
        </p:txBody>
      </p:sp>
      <p:sp>
        <p:nvSpPr>
          <p:cNvPr id="3" name="Образ слайда 1">
            <a:extLst>
              <a:ext uri="{FF2B5EF4-FFF2-40B4-BE49-F238E27FC236}">
                <a16:creationId xmlns:a16="http://schemas.microsoft.com/office/drawing/2014/main" id="{2D58E64A-3015-4FF4-9425-C93E983CD61B}"/>
              </a:ext>
            </a:extLst>
          </p:cNvPr>
          <p:cNvSpPr>
            <a:spLocks noGrp="1" noRot="1" noChangeAspect="1"/>
          </p:cNvSpPr>
          <p:nvPr>
            <p:ph type="sldImg"/>
          </p:nvPr>
        </p:nvSpPr>
        <p:spPr>
          <a:xfrm>
            <a:off x="217488" y="812800"/>
            <a:ext cx="7124700" cy="4008438"/>
          </a:xfrm>
          <a:solidFill>
            <a:srgbClr val="4472C4"/>
          </a:solidFill>
          <a:ln w="25402">
            <a:solidFill>
              <a:srgbClr val="2F528F"/>
            </a:solidFill>
            <a:prstDash val="solid"/>
          </a:ln>
        </p:spPr>
      </p:sp>
      <p:sp>
        <p:nvSpPr>
          <p:cNvPr id="4" name="Заметки 2">
            <a:extLst>
              <a:ext uri="{FF2B5EF4-FFF2-40B4-BE49-F238E27FC236}">
                <a16:creationId xmlns:a16="http://schemas.microsoft.com/office/drawing/2014/main" id="{A3CFCBEC-011E-4B8E-AD59-CB8E8366D466}"/>
              </a:ext>
            </a:extLst>
          </p:cNvPr>
          <p:cNvSpPr txBox="1">
            <a:spLocks noGrp="1"/>
          </p:cNvSpPr>
          <p:nvPr>
            <p:ph type="body" sz="quarter" idx="1"/>
          </p:nvPr>
        </p:nvSpPr>
        <p:spPr/>
        <p:txBody>
          <a:bodyPr/>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a:extLst>
              <a:ext uri="{FF2B5EF4-FFF2-40B4-BE49-F238E27FC236}">
                <a16:creationId xmlns:a16="http://schemas.microsoft.com/office/drawing/2014/main" id="{BC330F0F-E72A-4ED5-A5A2-6404DBCE571F}"/>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5606AFE0-E9A7-4F13-B559-A0B475216966}" type="slidenum">
              <a:rPr kumimoji="0" lang="ru-RU" sz="1400" b="0" i="0" u="none" strike="noStrike" kern="1200" cap="none" spc="0" normalizeH="0" baseline="0" noProof="0" smtClean="0">
                <a:ln>
                  <a:noFill/>
                </a:ln>
                <a:solidFill>
                  <a:srgbClr val="000000"/>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7</a:t>
            </a:fld>
            <a:endParaRPr kumimoji="0" lang="ru-RU" sz="1400" b="0" i="0" u="none" strike="noStrike" kern="1200" cap="none" spc="0" normalizeH="0" baseline="0" noProof="0">
              <a:ln>
                <a:noFill/>
              </a:ln>
              <a:solidFill>
                <a:srgbClr val="000000"/>
              </a:solidFill>
              <a:effectLst/>
              <a:uLnTx/>
              <a:uFillTx/>
              <a:latin typeface="Times New Roman" pitchFamily="18"/>
              <a:ea typeface="Arial Unicode MS" pitchFamily="2"/>
              <a:cs typeface="Tahoma" pitchFamily="2"/>
            </a:endParaRPr>
          </a:p>
        </p:txBody>
      </p:sp>
      <p:sp>
        <p:nvSpPr>
          <p:cNvPr id="3" name="Образ слайда 1">
            <a:extLst>
              <a:ext uri="{FF2B5EF4-FFF2-40B4-BE49-F238E27FC236}">
                <a16:creationId xmlns:a16="http://schemas.microsoft.com/office/drawing/2014/main" id="{F631EE7F-05B0-46CF-A71D-F8FBA26FB522}"/>
              </a:ext>
            </a:extLst>
          </p:cNvPr>
          <p:cNvSpPr>
            <a:spLocks noGrp="1" noRot="1" noChangeAspect="1"/>
          </p:cNvSpPr>
          <p:nvPr>
            <p:ph type="sldImg"/>
          </p:nvPr>
        </p:nvSpPr>
        <p:spPr>
          <a:xfrm>
            <a:off x="217488" y="812800"/>
            <a:ext cx="7124700" cy="4008438"/>
          </a:xfrm>
          <a:solidFill>
            <a:srgbClr val="4472C4"/>
          </a:solidFill>
          <a:ln w="25402">
            <a:solidFill>
              <a:srgbClr val="2F528F"/>
            </a:solidFill>
            <a:prstDash val="solid"/>
          </a:ln>
        </p:spPr>
      </p:sp>
      <p:sp>
        <p:nvSpPr>
          <p:cNvPr id="4" name="Заметки 2">
            <a:extLst>
              <a:ext uri="{FF2B5EF4-FFF2-40B4-BE49-F238E27FC236}">
                <a16:creationId xmlns:a16="http://schemas.microsoft.com/office/drawing/2014/main" id="{E060153B-0C27-48F5-8BEA-9DD885AE26D0}"/>
              </a:ext>
            </a:extLst>
          </p:cNvPr>
          <p:cNvSpPr txBox="1">
            <a:spLocks noGrp="1"/>
          </p:cNvSpPr>
          <p:nvPr>
            <p:ph type="body" sz="quarter" idx="1"/>
          </p:nvPr>
        </p:nvSpPr>
        <p:spPr/>
        <p:txBody>
          <a:bodyPr/>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a:extLst>
              <a:ext uri="{FF2B5EF4-FFF2-40B4-BE49-F238E27FC236}">
                <a16:creationId xmlns:a16="http://schemas.microsoft.com/office/drawing/2014/main" id="{90666AB5-F8A4-48F8-B921-E4E6BD3EC8D5}"/>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90675692-44F1-42EB-933F-C5BDB03CE761}" type="slidenum">
              <a:rPr kumimoji="0" lang="ru-RU" sz="1400" b="0" i="0" u="none" strike="noStrike" kern="1200" cap="none" spc="0" normalizeH="0" baseline="0" noProof="0" smtClean="0">
                <a:ln>
                  <a:noFill/>
                </a:ln>
                <a:solidFill>
                  <a:srgbClr val="000000"/>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8</a:t>
            </a:fld>
            <a:endParaRPr kumimoji="0" lang="ru-RU" sz="1400" b="0" i="0" u="none" strike="noStrike" kern="1200" cap="none" spc="0" normalizeH="0" baseline="0" noProof="0">
              <a:ln>
                <a:noFill/>
              </a:ln>
              <a:solidFill>
                <a:srgbClr val="000000"/>
              </a:solidFill>
              <a:effectLst/>
              <a:uLnTx/>
              <a:uFillTx/>
              <a:latin typeface="Times New Roman" pitchFamily="18"/>
              <a:ea typeface="Arial Unicode MS" pitchFamily="2"/>
              <a:cs typeface="Tahoma" pitchFamily="2"/>
            </a:endParaRPr>
          </a:p>
        </p:txBody>
      </p:sp>
      <p:sp>
        <p:nvSpPr>
          <p:cNvPr id="3" name="Образ слайда 1">
            <a:extLst>
              <a:ext uri="{FF2B5EF4-FFF2-40B4-BE49-F238E27FC236}">
                <a16:creationId xmlns:a16="http://schemas.microsoft.com/office/drawing/2014/main" id="{19B307FD-122D-4892-B953-77C7455F0191}"/>
              </a:ext>
            </a:extLst>
          </p:cNvPr>
          <p:cNvSpPr>
            <a:spLocks noGrp="1" noRot="1" noChangeAspect="1"/>
          </p:cNvSpPr>
          <p:nvPr>
            <p:ph type="sldImg"/>
          </p:nvPr>
        </p:nvSpPr>
        <p:spPr>
          <a:xfrm>
            <a:off x="217488" y="812800"/>
            <a:ext cx="7124700" cy="4008438"/>
          </a:xfrm>
          <a:solidFill>
            <a:srgbClr val="4472C4"/>
          </a:solidFill>
          <a:ln w="25402">
            <a:solidFill>
              <a:srgbClr val="2F528F"/>
            </a:solidFill>
            <a:prstDash val="solid"/>
          </a:ln>
        </p:spPr>
      </p:sp>
      <p:sp>
        <p:nvSpPr>
          <p:cNvPr id="4" name="Заметки 2">
            <a:extLst>
              <a:ext uri="{FF2B5EF4-FFF2-40B4-BE49-F238E27FC236}">
                <a16:creationId xmlns:a16="http://schemas.microsoft.com/office/drawing/2014/main" id="{41E5F9DE-BAA8-4CE1-8362-CDBB173A54D7}"/>
              </a:ext>
            </a:extLst>
          </p:cNvPr>
          <p:cNvSpPr txBox="1">
            <a:spLocks noGrp="1"/>
          </p:cNvSpPr>
          <p:nvPr>
            <p:ph type="body" sz="quarter" idx="1"/>
          </p:nvPr>
        </p:nvSpPr>
        <p:spPr/>
        <p:txBody>
          <a:bodyPr/>
          <a:lstStyle/>
          <a:p>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a:extLst>
              <a:ext uri="{FF2B5EF4-FFF2-40B4-BE49-F238E27FC236}">
                <a16:creationId xmlns:a16="http://schemas.microsoft.com/office/drawing/2014/main" id="{7A314B0A-F7BB-423E-A488-2F0CDA7821A2}"/>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fld id="{4C6B126E-D4CD-4312-ACF4-99E5EEC23294}" type="slidenum">
              <a:rPr kumimoji="0" lang="ru-RU" sz="1400" b="0" i="0" u="none" strike="noStrike" kern="1200" cap="none" spc="0" normalizeH="0" baseline="0" noProof="0" smtClean="0">
                <a:ln>
                  <a:noFill/>
                </a:ln>
                <a:solidFill>
                  <a:srgbClr val="000000"/>
                </a:solidFill>
                <a:effectLst/>
                <a:uLnTx/>
                <a:uFillTx/>
                <a:latin typeface="Times New Roman" pitchFamily="18"/>
                <a:ea typeface="Arial Unicode MS"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t>9</a:t>
            </a:fld>
            <a:endParaRPr kumimoji="0" lang="ru-RU" sz="1400" b="0" i="0" u="none" strike="noStrike" kern="1200" cap="none" spc="0" normalizeH="0" baseline="0" noProof="0">
              <a:ln>
                <a:noFill/>
              </a:ln>
              <a:solidFill>
                <a:srgbClr val="000000"/>
              </a:solidFill>
              <a:effectLst/>
              <a:uLnTx/>
              <a:uFillTx/>
              <a:latin typeface="Times New Roman" pitchFamily="18"/>
              <a:ea typeface="Arial Unicode MS" pitchFamily="2"/>
              <a:cs typeface="Tahoma" pitchFamily="2"/>
            </a:endParaRPr>
          </a:p>
        </p:txBody>
      </p:sp>
      <p:sp>
        <p:nvSpPr>
          <p:cNvPr id="3" name="Образ слайда 1">
            <a:extLst>
              <a:ext uri="{FF2B5EF4-FFF2-40B4-BE49-F238E27FC236}">
                <a16:creationId xmlns:a16="http://schemas.microsoft.com/office/drawing/2014/main" id="{CFD3B98C-94B2-4535-9FEB-40D33E793228}"/>
              </a:ext>
            </a:extLst>
          </p:cNvPr>
          <p:cNvSpPr>
            <a:spLocks noGrp="1" noRot="1" noChangeAspect="1"/>
          </p:cNvSpPr>
          <p:nvPr>
            <p:ph type="sldImg"/>
          </p:nvPr>
        </p:nvSpPr>
        <p:spPr>
          <a:xfrm>
            <a:off x="217488" y="812800"/>
            <a:ext cx="7124700" cy="4008438"/>
          </a:xfrm>
          <a:solidFill>
            <a:srgbClr val="4472C4"/>
          </a:solidFill>
          <a:ln w="25402">
            <a:solidFill>
              <a:srgbClr val="2F528F"/>
            </a:solidFill>
            <a:prstDash val="solid"/>
          </a:ln>
        </p:spPr>
      </p:sp>
      <p:sp>
        <p:nvSpPr>
          <p:cNvPr id="4" name="Заметки 2">
            <a:extLst>
              <a:ext uri="{FF2B5EF4-FFF2-40B4-BE49-F238E27FC236}">
                <a16:creationId xmlns:a16="http://schemas.microsoft.com/office/drawing/2014/main" id="{638B0C98-041F-44D8-AE87-14DEC821F7DE}"/>
              </a:ext>
            </a:extLst>
          </p:cNvPr>
          <p:cNvSpPr txBox="1">
            <a:spLocks noGrp="1"/>
          </p:cNvSpPr>
          <p:nvPr>
            <p:ph type="body" sz="quarter" idx="1"/>
          </p:nvPr>
        </p:nvSpPr>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469111-36FE-49C1-998C-53879E1AC495}"/>
              </a:ext>
            </a:extLst>
          </p:cNvPr>
          <p:cNvSpPr txBox="1">
            <a:spLocks noGrp="1"/>
          </p:cNvSpPr>
          <p:nvPr>
            <p:ph type="ctrTitle"/>
          </p:nvPr>
        </p:nvSpPr>
        <p:spPr>
          <a:xfrm>
            <a:off x="1524003" y="1122361"/>
            <a:ext cx="9144000" cy="2387598"/>
          </a:xfrm>
        </p:spPr>
        <p:txBody>
          <a:bodyPr anchorCtr="1"/>
          <a:lstStyle>
            <a:lvl1pPr algn="ctr">
              <a:defRPr lang="ru-RU" sz="6000"/>
            </a:lvl1pPr>
          </a:lstStyle>
          <a:p>
            <a:pPr lvl="0"/>
            <a:r>
              <a:rPr lang="ru-RU"/>
              <a:t>Образец заголовка</a:t>
            </a:r>
          </a:p>
        </p:txBody>
      </p:sp>
      <p:sp>
        <p:nvSpPr>
          <p:cNvPr id="3" name="Подзаголовок 2">
            <a:extLst>
              <a:ext uri="{FF2B5EF4-FFF2-40B4-BE49-F238E27FC236}">
                <a16:creationId xmlns:a16="http://schemas.microsoft.com/office/drawing/2014/main" id="{95EA8555-CC0D-4676-AA99-DBEBCF423ACC}"/>
              </a:ext>
            </a:extLst>
          </p:cNvPr>
          <p:cNvSpPr txBox="1">
            <a:spLocks noGrp="1"/>
          </p:cNvSpPr>
          <p:nvPr>
            <p:ph type="subTitle" idx="1"/>
          </p:nvPr>
        </p:nvSpPr>
        <p:spPr>
          <a:xfrm>
            <a:off x="1524003" y="3602041"/>
            <a:ext cx="9144000" cy="1655758"/>
          </a:xfrm>
        </p:spPr>
        <p:txBody>
          <a:bodyPr anchorCtr="1"/>
          <a:lstStyle>
            <a:lvl1pPr algn="ctr">
              <a:defRPr sz="2400"/>
            </a:lvl1pPr>
          </a:lstStyle>
          <a:p>
            <a:pPr lvl="0"/>
            <a:r>
              <a:rPr lang="ru-RU"/>
              <a:t>Образец подзаголовка</a:t>
            </a:r>
          </a:p>
        </p:txBody>
      </p:sp>
      <p:sp>
        <p:nvSpPr>
          <p:cNvPr id="4" name="Дата 3">
            <a:extLst>
              <a:ext uri="{FF2B5EF4-FFF2-40B4-BE49-F238E27FC236}">
                <a16:creationId xmlns:a16="http://schemas.microsoft.com/office/drawing/2014/main" id="{31E261FD-D850-4515-A165-C3489957C81C}"/>
              </a:ext>
            </a:extLst>
          </p:cNvPr>
          <p:cNvSpPr txBox="1">
            <a:spLocks noGrp="1"/>
          </p:cNvSpPr>
          <p:nvPr>
            <p:ph type="dt" sz="half" idx="7"/>
          </p:nvPr>
        </p:nvSpPr>
        <p:spPr/>
        <p:txBody>
          <a:bodyPr/>
          <a:lstStyle>
            <a:lvl1pPr>
              <a:defRPr/>
            </a:lvl1pPr>
          </a:lstStyle>
          <a:p>
            <a:pPr lvl="0"/>
            <a:fld id="{859DC8C4-A623-4FD2-B237-BDBF961D9266}" type="datetime1">
              <a:rPr lang="ru-RU"/>
              <a:pPr lvl="0"/>
              <a:t>11.06.2025</a:t>
            </a:fld>
            <a:endParaRPr lang="ru-RU"/>
          </a:p>
        </p:txBody>
      </p:sp>
      <p:sp>
        <p:nvSpPr>
          <p:cNvPr id="5" name="Нижний колонтитул 4">
            <a:extLst>
              <a:ext uri="{FF2B5EF4-FFF2-40B4-BE49-F238E27FC236}">
                <a16:creationId xmlns:a16="http://schemas.microsoft.com/office/drawing/2014/main" id="{498E726F-046C-4086-8705-E92656E1DB8E}"/>
              </a:ext>
            </a:extLst>
          </p:cNvPr>
          <p:cNvSpPr txBox="1">
            <a:spLocks noGrp="1"/>
          </p:cNvSpPr>
          <p:nvPr>
            <p:ph type="ftr" sz="quarter" idx="9"/>
          </p:nvPr>
        </p:nvSpPr>
        <p:spPr/>
        <p:txBody>
          <a:bodyPr/>
          <a:lstStyle>
            <a:lvl1pPr>
              <a:defRPr/>
            </a:lvl1pPr>
          </a:lstStyle>
          <a:p>
            <a:pPr lvl="0"/>
            <a:endParaRPr lang="ru-RU"/>
          </a:p>
        </p:txBody>
      </p:sp>
      <p:sp>
        <p:nvSpPr>
          <p:cNvPr id="6" name="Номер слайда 5">
            <a:extLst>
              <a:ext uri="{FF2B5EF4-FFF2-40B4-BE49-F238E27FC236}">
                <a16:creationId xmlns:a16="http://schemas.microsoft.com/office/drawing/2014/main" id="{E3F5A12A-9A57-40B4-9AC7-691D0BBA86D0}"/>
              </a:ext>
            </a:extLst>
          </p:cNvPr>
          <p:cNvSpPr txBox="1">
            <a:spLocks noGrp="1"/>
          </p:cNvSpPr>
          <p:nvPr>
            <p:ph type="sldNum" sz="quarter" idx="8"/>
          </p:nvPr>
        </p:nvSpPr>
        <p:spPr/>
        <p:txBody>
          <a:bodyPr/>
          <a:lstStyle>
            <a:lvl1pPr>
              <a:defRPr/>
            </a:lvl1pPr>
          </a:lstStyle>
          <a:p>
            <a:pPr lvl="0"/>
            <a:fld id="{119C64F9-26EC-4120-B9F0-A6A9C54128A0}" type="slidenum">
              <a:t>‹#›</a:t>
            </a:fld>
            <a:endParaRPr lang="ru-RU"/>
          </a:p>
        </p:txBody>
      </p:sp>
    </p:spTree>
    <p:extLst>
      <p:ext uri="{BB962C8B-B14F-4D97-AF65-F5344CB8AC3E}">
        <p14:creationId xmlns:p14="http://schemas.microsoft.com/office/powerpoint/2010/main" val="3405707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0A6B1A-96E0-4135-844D-F41FD1DD9D3C}"/>
              </a:ext>
            </a:extLst>
          </p:cNvPr>
          <p:cNvSpPr txBox="1">
            <a:spLocks noGrp="1"/>
          </p:cNvSpPr>
          <p:nvPr>
            <p:ph type="title"/>
          </p:nvPr>
        </p:nvSpPr>
        <p:spPr/>
        <p:txBody>
          <a:bodyPr/>
          <a:lstStyle>
            <a:lvl1pPr>
              <a:defRPr lang="ru-RU"/>
            </a:lvl1pPr>
          </a:lstStyle>
          <a:p>
            <a:pPr lvl="0"/>
            <a:r>
              <a:rPr lang="ru-RU"/>
              <a:t>Образец заголовка</a:t>
            </a:r>
          </a:p>
        </p:txBody>
      </p:sp>
      <p:sp>
        <p:nvSpPr>
          <p:cNvPr id="3" name="Вертикальный текст 2">
            <a:extLst>
              <a:ext uri="{FF2B5EF4-FFF2-40B4-BE49-F238E27FC236}">
                <a16:creationId xmlns:a16="http://schemas.microsoft.com/office/drawing/2014/main" id="{9FBAA5A4-0E2D-4E53-9F04-FC8C3A8DA14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08DAA32-A59E-4DE5-A328-3D696D862884}"/>
              </a:ext>
            </a:extLst>
          </p:cNvPr>
          <p:cNvSpPr txBox="1">
            <a:spLocks noGrp="1"/>
          </p:cNvSpPr>
          <p:nvPr>
            <p:ph type="dt" sz="half" idx="7"/>
          </p:nvPr>
        </p:nvSpPr>
        <p:spPr/>
        <p:txBody>
          <a:bodyPr/>
          <a:lstStyle>
            <a:lvl1pPr>
              <a:defRPr/>
            </a:lvl1pPr>
          </a:lstStyle>
          <a:p>
            <a:pPr lvl="0"/>
            <a:fld id="{5EFD60D1-8A8D-41F1-AFEF-F56978F3A126}" type="datetime1">
              <a:rPr lang="ru-RU"/>
              <a:pPr lvl="0"/>
              <a:t>11.06.2025</a:t>
            </a:fld>
            <a:endParaRPr lang="ru-RU"/>
          </a:p>
        </p:txBody>
      </p:sp>
      <p:sp>
        <p:nvSpPr>
          <p:cNvPr id="5" name="Нижний колонтитул 4">
            <a:extLst>
              <a:ext uri="{FF2B5EF4-FFF2-40B4-BE49-F238E27FC236}">
                <a16:creationId xmlns:a16="http://schemas.microsoft.com/office/drawing/2014/main" id="{643EA3F7-9C50-40F1-AF67-B24DFE4540C5}"/>
              </a:ext>
            </a:extLst>
          </p:cNvPr>
          <p:cNvSpPr txBox="1">
            <a:spLocks noGrp="1"/>
          </p:cNvSpPr>
          <p:nvPr>
            <p:ph type="ftr" sz="quarter" idx="9"/>
          </p:nvPr>
        </p:nvSpPr>
        <p:spPr/>
        <p:txBody>
          <a:bodyPr/>
          <a:lstStyle>
            <a:lvl1pPr>
              <a:defRPr/>
            </a:lvl1pPr>
          </a:lstStyle>
          <a:p>
            <a:pPr lvl="0"/>
            <a:endParaRPr lang="ru-RU"/>
          </a:p>
        </p:txBody>
      </p:sp>
      <p:sp>
        <p:nvSpPr>
          <p:cNvPr id="6" name="Номер слайда 5">
            <a:extLst>
              <a:ext uri="{FF2B5EF4-FFF2-40B4-BE49-F238E27FC236}">
                <a16:creationId xmlns:a16="http://schemas.microsoft.com/office/drawing/2014/main" id="{49E1EEBA-2641-4FF1-B843-1AB6867A0070}"/>
              </a:ext>
            </a:extLst>
          </p:cNvPr>
          <p:cNvSpPr txBox="1">
            <a:spLocks noGrp="1"/>
          </p:cNvSpPr>
          <p:nvPr>
            <p:ph type="sldNum" sz="quarter" idx="8"/>
          </p:nvPr>
        </p:nvSpPr>
        <p:spPr/>
        <p:txBody>
          <a:bodyPr/>
          <a:lstStyle>
            <a:lvl1pPr>
              <a:defRPr/>
            </a:lvl1pPr>
          </a:lstStyle>
          <a:p>
            <a:pPr lvl="0"/>
            <a:fld id="{0F50C4F2-5453-4607-8A2B-B66CCF6659C0}" type="slidenum">
              <a:t>‹#›</a:t>
            </a:fld>
            <a:endParaRPr lang="ru-RU"/>
          </a:p>
        </p:txBody>
      </p:sp>
    </p:spTree>
    <p:extLst>
      <p:ext uri="{BB962C8B-B14F-4D97-AF65-F5344CB8AC3E}">
        <p14:creationId xmlns:p14="http://schemas.microsoft.com/office/powerpoint/2010/main" val="2959672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5AF4B12-25D2-4352-A728-5EF776CD4058}"/>
              </a:ext>
            </a:extLst>
          </p:cNvPr>
          <p:cNvSpPr txBox="1">
            <a:spLocks noGrp="1"/>
          </p:cNvSpPr>
          <p:nvPr>
            <p:ph type="title" orient="vert"/>
          </p:nvPr>
        </p:nvSpPr>
        <p:spPr>
          <a:xfrm>
            <a:off x="8839203" y="685800"/>
            <a:ext cx="2743200" cy="5445123"/>
          </a:xfrm>
        </p:spPr>
        <p:txBody>
          <a:bodyPr vert="eaVert"/>
          <a:lstStyle>
            <a:lvl1pPr>
              <a:defRPr lang="ru-RU"/>
            </a:lvl1pPr>
          </a:lstStyle>
          <a:p>
            <a:pPr lvl="0"/>
            <a:r>
              <a:rPr lang="ru-RU"/>
              <a:t>Образец заголовка</a:t>
            </a:r>
          </a:p>
        </p:txBody>
      </p:sp>
      <p:sp>
        <p:nvSpPr>
          <p:cNvPr id="3" name="Вертикальный текст 2">
            <a:extLst>
              <a:ext uri="{FF2B5EF4-FFF2-40B4-BE49-F238E27FC236}">
                <a16:creationId xmlns:a16="http://schemas.microsoft.com/office/drawing/2014/main" id="{942DBC68-53CE-451B-942B-0131FC743681}"/>
              </a:ext>
            </a:extLst>
          </p:cNvPr>
          <p:cNvSpPr txBox="1">
            <a:spLocks noGrp="1"/>
          </p:cNvSpPr>
          <p:nvPr>
            <p:ph type="body" orient="vert" idx="1"/>
          </p:nvPr>
        </p:nvSpPr>
        <p:spPr>
          <a:xfrm>
            <a:off x="609603" y="685800"/>
            <a:ext cx="8077196" cy="5445123"/>
          </a:xfrm>
        </p:spPr>
        <p:txBody>
          <a:bodyPr vert="eaVert"/>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80ADE64-1F84-4387-96D6-2E0C843B9ECD}"/>
              </a:ext>
            </a:extLst>
          </p:cNvPr>
          <p:cNvSpPr txBox="1">
            <a:spLocks noGrp="1"/>
          </p:cNvSpPr>
          <p:nvPr>
            <p:ph type="dt" sz="half" idx="7"/>
          </p:nvPr>
        </p:nvSpPr>
        <p:spPr/>
        <p:txBody>
          <a:bodyPr/>
          <a:lstStyle>
            <a:lvl1pPr>
              <a:defRPr/>
            </a:lvl1pPr>
          </a:lstStyle>
          <a:p>
            <a:pPr lvl="0"/>
            <a:fld id="{97FB81C6-7C29-4B03-89E1-0A2637FCFD0E}" type="datetime1">
              <a:rPr lang="ru-RU"/>
              <a:pPr lvl="0"/>
              <a:t>11.06.2025</a:t>
            </a:fld>
            <a:endParaRPr lang="ru-RU"/>
          </a:p>
        </p:txBody>
      </p:sp>
      <p:sp>
        <p:nvSpPr>
          <p:cNvPr id="5" name="Нижний колонтитул 4">
            <a:extLst>
              <a:ext uri="{FF2B5EF4-FFF2-40B4-BE49-F238E27FC236}">
                <a16:creationId xmlns:a16="http://schemas.microsoft.com/office/drawing/2014/main" id="{5B450708-A8D9-4CAB-A7F1-830F981EE633}"/>
              </a:ext>
            </a:extLst>
          </p:cNvPr>
          <p:cNvSpPr txBox="1">
            <a:spLocks noGrp="1"/>
          </p:cNvSpPr>
          <p:nvPr>
            <p:ph type="ftr" sz="quarter" idx="9"/>
          </p:nvPr>
        </p:nvSpPr>
        <p:spPr/>
        <p:txBody>
          <a:bodyPr/>
          <a:lstStyle>
            <a:lvl1pPr>
              <a:defRPr/>
            </a:lvl1pPr>
          </a:lstStyle>
          <a:p>
            <a:pPr lvl="0"/>
            <a:endParaRPr lang="ru-RU"/>
          </a:p>
        </p:txBody>
      </p:sp>
      <p:sp>
        <p:nvSpPr>
          <p:cNvPr id="6" name="Номер слайда 5">
            <a:extLst>
              <a:ext uri="{FF2B5EF4-FFF2-40B4-BE49-F238E27FC236}">
                <a16:creationId xmlns:a16="http://schemas.microsoft.com/office/drawing/2014/main" id="{CD4C873D-46F5-4F6A-9640-0DD0C143792C}"/>
              </a:ext>
            </a:extLst>
          </p:cNvPr>
          <p:cNvSpPr txBox="1">
            <a:spLocks noGrp="1"/>
          </p:cNvSpPr>
          <p:nvPr>
            <p:ph type="sldNum" sz="quarter" idx="8"/>
          </p:nvPr>
        </p:nvSpPr>
        <p:spPr/>
        <p:txBody>
          <a:bodyPr/>
          <a:lstStyle>
            <a:lvl1pPr>
              <a:defRPr/>
            </a:lvl1pPr>
          </a:lstStyle>
          <a:p>
            <a:pPr lvl="0"/>
            <a:fld id="{F378B06C-EDFA-412B-B4C1-E3E2DEBDFD85}" type="slidenum">
              <a:t>‹#›</a:t>
            </a:fld>
            <a:endParaRPr lang="ru-RU"/>
          </a:p>
        </p:txBody>
      </p:sp>
    </p:spTree>
    <p:extLst>
      <p:ext uri="{BB962C8B-B14F-4D97-AF65-F5344CB8AC3E}">
        <p14:creationId xmlns:p14="http://schemas.microsoft.com/office/powerpoint/2010/main" val="2241912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lvl="0"/>
            <a:fld id="{0A27197D-28A5-48E5-9345-B080645FCE70}" type="datetime1">
              <a:rPr lang="ru-RU" smtClean="0"/>
              <a:pPr lvl="0"/>
              <a:t>11.06.2025</a:t>
            </a:fld>
            <a:endParaRPr lang="ru-RU"/>
          </a:p>
        </p:txBody>
      </p:sp>
      <p:sp>
        <p:nvSpPr>
          <p:cNvPr id="5" name="Footer Placeholder 4"/>
          <p:cNvSpPr>
            <a:spLocks noGrp="1"/>
          </p:cNvSpPr>
          <p:nvPr>
            <p:ph type="ftr" sz="quarter" idx="11"/>
          </p:nvPr>
        </p:nvSpPr>
        <p:spPr/>
        <p:txBody>
          <a:bodyPr/>
          <a:lstStyle/>
          <a:p>
            <a:pPr lvl="0"/>
            <a:endParaRPr lang="ru-RU"/>
          </a:p>
        </p:txBody>
      </p:sp>
      <p:sp>
        <p:nvSpPr>
          <p:cNvPr id="6" name="Slide Number Placeholder 5"/>
          <p:cNvSpPr>
            <a:spLocks noGrp="1"/>
          </p:cNvSpPr>
          <p:nvPr>
            <p:ph type="sldNum" sz="quarter" idx="12"/>
          </p:nvPr>
        </p:nvSpPr>
        <p:spPr/>
        <p:txBody>
          <a:bodyPr/>
          <a:lstStyle/>
          <a:p>
            <a:pPr lvl="0"/>
            <a:fld id="{C9B31CD1-638C-458A-8AD3-13DC3EE866D0}" type="slidenum">
              <a:rPr lang="ru-RU" smtClean="0"/>
              <a:t>‹#›</a:t>
            </a:fld>
            <a:endParaRPr lang="ru-RU"/>
          </a:p>
        </p:txBody>
      </p:sp>
    </p:spTree>
    <p:extLst>
      <p:ext uri="{BB962C8B-B14F-4D97-AF65-F5344CB8AC3E}">
        <p14:creationId xmlns:p14="http://schemas.microsoft.com/office/powerpoint/2010/main" val="3304093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lvl="0"/>
            <a:fld id="{F63E01A1-6274-48BD-B1D5-10BF5D6D4065}" type="datetime1">
              <a:rPr lang="ru-RU" smtClean="0"/>
              <a:pPr lvl="0"/>
              <a:t>11.06.2025</a:t>
            </a:fld>
            <a:endParaRPr lang="ru-RU"/>
          </a:p>
        </p:txBody>
      </p:sp>
      <p:sp>
        <p:nvSpPr>
          <p:cNvPr id="5" name="Footer Placeholder 4"/>
          <p:cNvSpPr>
            <a:spLocks noGrp="1"/>
          </p:cNvSpPr>
          <p:nvPr>
            <p:ph type="ftr" sz="quarter" idx="11"/>
          </p:nvPr>
        </p:nvSpPr>
        <p:spPr/>
        <p:txBody>
          <a:bodyPr/>
          <a:lstStyle/>
          <a:p>
            <a:pPr lvl="0"/>
            <a:endParaRPr lang="ru-RU"/>
          </a:p>
        </p:txBody>
      </p:sp>
      <p:sp>
        <p:nvSpPr>
          <p:cNvPr id="6" name="Slide Number Placeholder 5"/>
          <p:cNvSpPr>
            <a:spLocks noGrp="1"/>
          </p:cNvSpPr>
          <p:nvPr>
            <p:ph type="sldNum" sz="quarter" idx="12"/>
          </p:nvPr>
        </p:nvSpPr>
        <p:spPr/>
        <p:txBody>
          <a:bodyPr/>
          <a:lstStyle/>
          <a:p>
            <a:pPr lvl="0"/>
            <a:fld id="{3A556DD6-8C4E-4A10-8A72-78B326C806FE}" type="slidenum">
              <a:rPr lang="ru-RU" smtClean="0"/>
              <a:t>‹#›</a:t>
            </a:fld>
            <a:endParaRPr lang="ru-RU"/>
          </a:p>
        </p:txBody>
      </p:sp>
    </p:spTree>
    <p:extLst>
      <p:ext uri="{BB962C8B-B14F-4D97-AF65-F5344CB8AC3E}">
        <p14:creationId xmlns:p14="http://schemas.microsoft.com/office/powerpoint/2010/main" val="3736340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lvl="0"/>
            <a:fld id="{B4762997-CBB4-489E-AEC4-A2DD93D77F01}" type="datetime1">
              <a:rPr lang="ru-RU" smtClean="0"/>
              <a:pPr lvl="0"/>
              <a:t>11.06.2025</a:t>
            </a:fld>
            <a:endParaRPr lang="ru-RU"/>
          </a:p>
        </p:txBody>
      </p:sp>
      <p:sp>
        <p:nvSpPr>
          <p:cNvPr id="5" name="Footer Placeholder 4"/>
          <p:cNvSpPr>
            <a:spLocks noGrp="1"/>
          </p:cNvSpPr>
          <p:nvPr>
            <p:ph type="ftr" sz="quarter" idx="11"/>
          </p:nvPr>
        </p:nvSpPr>
        <p:spPr/>
        <p:txBody>
          <a:bodyPr/>
          <a:lstStyle/>
          <a:p>
            <a:pPr lvl="0"/>
            <a:endParaRPr lang="ru-RU"/>
          </a:p>
        </p:txBody>
      </p:sp>
      <p:sp>
        <p:nvSpPr>
          <p:cNvPr id="6" name="Slide Number Placeholder 5"/>
          <p:cNvSpPr>
            <a:spLocks noGrp="1"/>
          </p:cNvSpPr>
          <p:nvPr>
            <p:ph type="sldNum" sz="quarter" idx="12"/>
          </p:nvPr>
        </p:nvSpPr>
        <p:spPr/>
        <p:txBody>
          <a:bodyPr/>
          <a:lstStyle/>
          <a:p>
            <a:pPr lvl="0"/>
            <a:fld id="{784BFDC2-B3CE-4C3C-8B8C-2262EC35692F}" type="slidenum">
              <a:rPr lang="ru-RU" smtClean="0"/>
              <a:t>‹#›</a:t>
            </a:fld>
            <a:endParaRPr lang="ru-RU"/>
          </a:p>
        </p:txBody>
      </p:sp>
    </p:spTree>
    <p:extLst>
      <p:ext uri="{BB962C8B-B14F-4D97-AF65-F5344CB8AC3E}">
        <p14:creationId xmlns:p14="http://schemas.microsoft.com/office/powerpoint/2010/main" val="984720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lvl="0"/>
            <a:fld id="{71CC49FD-C85E-418A-B0C2-F121C143516F}" type="datetime1">
              <a:rPr lang="ru-RU" smtClean="0"/>
              <a:pPr lvl="0"/>
              <a:t>11.06.2025</a:t>
            </a:fld>
            <a:endParaRPr lang="ru-RU"/>
          </a:p>
        </p:txBody>
      </p:sp>
      <p:sp>
        <p:nvSpPr>
          <p:cNvPr id="6" name="Footer Placeholder 5"/>
          <p:cNvSpPr>
            <a:spLocks noGrp="1"/>
          </p:cNvSpPr>
          <p:nvPr>
            <p:ph type="ftr" sz="quarter" idx="11"/>
          </p:nvPr>
        </p:nvSpPr>
        <p:spPr/>
        <p:txBody>
          <a:bodyPr/>
          <a:lstStyle/>
          <a:p>
            <a:pPr lvl="0"/>
            <a:endParaRPr lang="ru-RU"/>
          </a:p>
        </p:txBody>
      </p:sp>
      <p:sp>
        <p:nvSpPr>
          <p:cNvPr id="7" name="Slide Number Placeholder 6"/>
          <p:cNvSpPr>
            <a:spLocks noGrp="1"/>
          </p:cNvSpPr>
          <p:nvPr>
            <p:ph type="sldNum" sz="quarter" idx="12"/>
          </p:nvPr>
        </p:nvSpPr>
        <p:spPr/>
        <p:txBody>
          <a:bodyPr/>
          <a:lstStyle/>
          <a:p>
            <a:pPr lvl="0"/>
            <a:fld id="{E93120D8-7804-45B3-B2EC-6CEF34BFABD6}" type="slidenum">
              <a:rPr lang="ru-RU" smtClean="0"/>
              <a:t>‹#›</a:t>
            </a:fld>
            <a:endParaRPr lang="ru-RU"/>
          </a:p>
        </p:txBody>
      </p:sp>
    </p:spTree>
    <p:extLst>
      <p:ext uri="{BB962C8B-B14F-4D97-AF65-F5344CB8AC3E}">
        <p14:creationId xmlns:p14="http://schemas.microsoft.com/office/powerpoint/2010/main" val="269691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lvl="0"/>
            <a:fld id="{82790A44-105B-429C-A1C7-00092E01BDE8}" type="datetime1">
              <a:rPr lang="ru-RU" smtClean="0"/>
              <a:pPr lvl="0"/>
              <a:t>11.06.2025</a:t>
            </a:fld>
            <a:endParaRPr lang="ru-RU"/>
          </a:p>
        </p:txBody>
      </p:sp>
      <p:sp>
        <p:nvSpPr>
          <p:cNvPr id="8" name="Footer Placeholder 7"/>
          <p:cNvSpPr>
            <a:spLocks noGrp="1"/>
          </p:cNvSpPr>
          <p:nvPr>
            <p:ph type="ftr" sz="quarter" idx="11"/>
          </p:nvPr>
        </p:nvSpPr>
        <p:spPr/>
        <p:txBody>
          <a:bodyPr/>
          <a:lstStyle/>
          <a:p>
            <a:pPr lvl="0"/>
            <a:endParaRPr lang="ru-RU"/>
          </a:p>
        </p:txBody>
      </p:sp>
      <p:sp>
        <p:nvSpPr>
          <p:cNvPr id="9" name="Slide Number Placeholder 8"/>
          <p:cNvSpPr>
            <a:spLocks noGrp="1"/>
          </p:cNvSpPr>
          <p:nvPr>
            <p:ph type="sldNum" sz="quarter" idx="12"/>
          </p:nvPr>
        </p:nvSpPr>
        <p:spPr/>
        <p:txBody>
          <a:bodyPr/>
          <a:lstStyle/>
          <a:p>
            <a:pPr lvl="0"/>
            <a:fld id="{325FB62E-A656-4759-B6C1-F71E0999A66B}" type="slidenum">
              <a:rPr lang="ru-RU" smtClean="0"/>
              <a:t>‹#›</a:t>
            </a:fld>
            <a:endParaRPr lang="ru-RU"/>
          </a:p>
        </p:txBody>
      </p:sp>
    </p:spTree>
    <p:extLst>
      <p:ext uri="{BB962C8B-B14F-4D97-AF65-F5344CB8AC3E}">
        <p14:creationId xmlns:p14="http://schemas.microsoft.com/office/powerpoint/2010/main" val="3492045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lvl="0"/>
            <a:fld id="{D8007001-2877-443D-8B2D-B44DC3A96AB5}" type="datetime1">
              <a:rPr lang="ru-RU" smtClean="0"/>
              <a:pPr lvl="0"/>
              <a:t>11.06.2025</a:t>
            </a:fld>
            <a:endParaRPr lang="ru-RU"/>
          </a:p>
        </p:txBody>
      </p:sp>
      <p:sp>
        <p:nvSpPr>
          <p:cNvPr id="4" name="Footer Placeholder 3"/>
          <p:cNvSpPr>
            <a:spLocks noGrp="1"/>
          </p:cNvSpPr>
          <p:nvPr>
            <p:ph type="ftr" sz="quarter" idx="11"/>
          </p:nvPr>
        </p:nvSpPr>
        <p:spPr/>
        <p:txBody>
          <a:bodyPr/>
          <a:lstStyle/>
          <a:p>
            <a:pPr lvl="0"/>
            <a:endParaRPr lang="ru-RU"/>
          </a:p>
        </p:txBody>
      </p:sp>
      <p:sp>
        <p:nvSpPr>
          <p:cNvPr id="5" name="Slide Number Placeholder 4"/>
          <p:cNvSpPr>
            <a:spLocks noGrp="1"/>
          </p:cNvSpPr>
          <p:nvPr>
            <p:ph type="sldNum" sz="quarter" idx="12"/>
          </p:nvPr>
        </p:nvSpPr>
        <p:spPr/>
        <p:txBody>
          <a:bodyPr/>
          <a:lstStyle/>
          <a:p>
            <a:pPr lvl="0"/>
            <a:fld id="{EE78E3EE-B465-4480-97D5-F04592B2AB7A}" type="slidenum">
              <a:rPr lang="ru-RU" smtClean="0"/>
              <a:t>‹#›</a:t>
            </a:fld>
            <a:endParaRPr lang="ru-RU"/>
          </a:p>
        </p:txBody>
      </p:sp>
    </p:spTree>
    <p:extLst>
      <p:ext uri="{BB962C8B-B14F-4D97-AF65-F5344CB8AC3E}">
        <p14:creationId xmlns:p14="http://schemas.microsoft.com/office/powerpoint/2010/main" val="2099588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C23F3423-99DA-4FAD-85A7-756B1D7CD31C}" type="datetime1">
              <a:rPr lang="ru-RU" smtClean="0"/>
              <a:pPr lvl="0"/>
              <a:t>11.06.2025</a:t>
            </a:fld>
            <a:endParaRPr lang="ru-RU"/>
          </a:p>
        </p:txBody>
      </p:sp>
      <p:sp>
        <p:nvSpPr>
          <p:cNvPr id="3" name="Footer Placeholder 2"/>
          <p:cNvSpPr>
            <a:spLocks noGrp="1"/>
          </p:cNvSpPr>
          <p:nvPr>
            <p:ph type="ftr" sz="quarter" idx="11"/>
          </p:nvPr>
        </p:nvSpPr>
        <p:spPr/>
        <p:txBody>
          <a:bodyPr/>
          <a:lstStyle/>
          <a:p>
            <a:pPr lvl="0"/>
            <a:endParaRPr lang="ru-RU"/>
          </a:p>
        </p:txBody>
      </p:sp>
      <p:sp>
        <p:nvSpPr>
          <p:cNvPr id="4" name="Slide Number Placeholder 3"/>
          <p:cNvSpPr>
            <a:spLocks noGrp="1"/>
          </p:cNvSpPr>
          <p:nvPr>
            <p:ph type="sldNum" sz="quarter" idx="12"/>
          </p:nvPr>
        </p:nvSpPr>
        <p:spPr/>
        <p:txBody>
          <a:bodyPr/>
          <a:lstStyle/>
          <a:p>
            <a:pPr lvl="0"/>
            <a:fld id="{CD51E9C6-041A-4ABE-829F-CABD19A2F784}" type="slidenum">
              <a:rPr lang="ru-RU" smtClean="0"/>
              <a:t>‹#›</a:t>
            </a:fld>
            <a:endParaRPr lang="ru-RU"/>
          </a:p>
        </p:txBody>
      </p:sp>
    </p:spTree>
    <p:extLst>
      <p:ext uri="{BB962C8B-B14F-4D97-AF65-F5344CB8AC3E}">
        <p14:creationId xmlns:p14="http://schemas.microsoft.com/office/powerpoint/2010/main" val="279481983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pPr lvl="0"/>
            <a:fld id="{3D89B8AE-7BE4-4CE6-9517-9EEEBC8BD15A}" type="datetime1">
              <a:rPr lang="ru-RU" smtClean="0"/>
              <a:pPr lvl="0"/>
              <a:t>11.06.2025</a:t>
            </a:fld>
            <a:endParaRPr lang="ru-RU"/>
          </a:p>
        </p:txBody>
      </p:sp>
      <p:sp>
        <p:nvSpPr>
          <p:cNvPr id="6" name="Footer Placeholder 5"/>
          <p:cNvSpPr>
            <a:spLocks noGrp="1"/>
          </p:cNvSpPr>
          <p:nvPr>
            <p:ph type="ftr" sz="quarter" idx="11"/>
          </p:nvPr>
        </p:nvSpPr>
        <p:spPr/>
        <p:txBody>
          <a:bodyPr/>
          <a:lstStyle/>
          <a:p>
            <a:pPr lvl="0"/>
            <a:endParaRPr lang="ru-RU"/>
          </a:p>
        </p:txBody>
      </p:sp>
      <p:sp>
        <p:nvSpPr>
          <p:cNvPr id="7" name="Slide Number Placeholder 6"/>
          <p:cNvSpPr>
            <a:spLocks noGrp="1"/>
          </p:cNvSpPr>
          <p:nvPr>
            <p:ph type="sldNum" sz="quarter" idx="12"/>
          </p:nvPr>
        </p:nvSpPr>
        <p:spPr/>
        <p:txBody>
          <a:bodyPr/>
          <a:lstStyle/>
          <a:p>
            <a:pPr lvl="0"/>
            <a:fld id="{F3A6F266-265C-48E0-8969-77837DB32491}" type="slidenum">
              <a:rPr lang="ru-RU" smtClean="0"/>
              <a:t>‹#›</a:t>
            </a:fld>
            <a:endParaRPr lang="ru-RU"/>
          </a:p>
        </p:txBody>
      </p:sp>
    </p:spTree>
    <p:extLst>
      <p:ext uri="{BB962C8B-B14F-4D97-AF65-F5344CB8AC3E}">
        <p14:creationId xmlns:p14="http://schemas.microsoft.com/office/powerpoint/2010/main" val="1284401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05290D-54D6-4414-8D19-20D8A6AF3425}"/>
              </a:ext>
            </a:extLst>
          </p:cNvPr>
          <p:cNvSpPr txBox="1">
            <a:spLocks noGrp="1"/>
          </p:cNvSpPr>
          <p:nvPr>
            <p:ph type="title"/>
          </p:nvPr>
        </p:nvSpPr>
        <p:spPr/>
        <p:txBody>
          <a:bodyPr/>
          <a:lstStyle>
            <a:lvl1pPr>
              <a:defRPr lang="ru-RU"/>
            </a:lvl1pPr>
          </a:lstStyle>
          <a:p>
            <a:pPr lvl="0"/>
            <a:r>
              <a:rPr lang="ru-RU"/>
              <a:t>Образец заголовка</a:t>
            </a:r>
          </a:p>
        </p:txBody>
      </p:sp>
      <p:sp>
        <p:nvSpPr>
          <p:cNvPr id="3" name="Объект 2">
            <a:extLst>
              <a:ext uri="{FF2B5EF4-FFF2-40B4-BE49-F238E27FC236}">
                <a16:creationId xmlns:a16="http://schemas.microsoft.com/office/drawing/2014/main" id="{481DC604-4383-4FA5-8BB4-CF3E5CA1F312}"/>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123709C-4E1F-4A68-94C8-D311BEE85FF5}"/>
              </a:ext>
            </a:extLst>
          </p:cNvPr>
          <p:cNvSpPr txBox="1">
            <a:spLocks noGrp="1"/>
          </p:cNvSpPr>
          <p:nvPr>
            <p:ph type="dt" sz="half" idx="7"/>
          </p:nvPr>
        </p:nvSpPr>
        <p:spPr/>
        <p:txBody>
          <a:bodyPr/>
          <a:lstStyle>
            <a:lvl1pPr>
              <a:defRPr/>
            </a:lvl1pPr>
          </a:lstStyle>
          <a:p>
            <a:pPr lvl="0"/>
            <a:fld id="{0841819B-B5EA-4189-A813-586A70362A66}" type="datetime1">
              <a:rPr lang="ru-RU"/>
              <a:pPr lvl="0"/>
              <a:t>11.06.2025</a:t>
            </a:fld>
            <a:endParaRPr lang="ru-RU"/>
          </a:p>
        </p:txBody>
      </p:sp>
      <p:sp>
        <p:nvSpPr>
          <p:cNvPr id="5" name="Нижний колонтитул 4">
            <a:extLst>
              <a:ext uri="{FF2B5EF4-FFF2-40B4-BE49-F238E27FC236}">
                <a16:creationId xmlns:a16="http://schemas.microsoft.com/office/drawing/2014/main" id="{46A6D303-1742-4FF1-88EA-413BC1D99574}"/>
              </a:ext>
            </a:extLst>
          </p:cNvPr>
          <p:cNvSpPr txBox="1">
            <a:spLocks noGrp="1"/>
          </p:cNvSpPr>
          <p:nvPr>
            <p:ph type="ftr" sz="quarter" idx="9"/>
          </p:nvPr>
        </p:nvSpPr>
        <p:spPr/>
        <p:txBody>
          <a:bodyPr/>
          <a:lstStyle>
            <a:lvl1pPr>
              <a:defRPr/>
            </a:lvl1pPr>
          </a:lstStyle>
          <a:p>
            <a:pPr lvl="0"/>
            <a:endParaRPr lang="ru-RU"/>
          </a:p>
        </p:txBody>
      </p:sp>
      <p:sp>
        <p:nvSpPr>
          <p:cNvPr id="6" name="Номер слайда 5">
            <a:extLst>
              <a:ext uri="{FF2B5EF4-FFF2-40B4-BE49-F238E27FC236}">
                <a16:creationId xmlns:a16="http://schemas.microsoft.com/office/drawing/2014/main" id="{956B3975-11A3-46E3-9F2F-84E7BC8AF329}"/>
              </a:ext>
            </a:extLst>
          </p:cNvPr>
          <p:cNvSpPr txBox="1">
            <a:spLocks noGrp="1"/>
          </p:cNvSpPr>
          <p:nvPr>
            <p:ph type="sldNum" sz="quarter" idx="8"/>
          </p:nvPr>
        </p:nvSpPr>
        <p:spPr/>
        <p:txBody>
          <a:bodyPr/>
          <a:lstStyle>
            <a:lvl1pPr>
              <a:defRPr/>
            </a:lvl1pPr>
          </a:lstStyle>
          <a:p>
            <a:pPr lvl="0"/>
            <a:fld id="{A9B637B9-E276-4492-9A38-5C229F6C5FCD}" type="slidenum">
              <a:t>‹#›</a:t>
            </a:fld>
            <a:endParaRPr lang="ru-RU"/>
          </a:p>
        </p:txBody>
      </p:sp>
    </p:spTree>
    <p:extLst>
      <p:ext uri="{BB962C8B-B14F-4D97-AF65-F5344CB8AC3E}">
        <p14:creationId xmlns:p14="http://schemas.microsoft.com/office/powerpoint/2010/main" val="3680178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lvl="0"/>
            <a:fld id="{8413ECC6-B0E1-46B8-849B-588AF3545B55}" type="datetime1">
              <a:rPr lang="ru-RU" smtClean="0"/>
              <a:pPr lvl="0"/>
              <a:t>11.06.2025</a:t>
            </a:fld>
            <a:endParaRPr lang="ru-RU"/>
          </a:p>
        </p:txBody>
      </p:sp>
      <p:sp>
        <p:nvSpPr>
          <p:cNvPr id="6" name="Footer Placeholder 5"/>
          <p:cNvSpPr>
            <a:spLocks noGrp="1"/>
          </p:cNvSpPr>
          <p:nvPr>
            <p:ph type="ftr" sz="quarter" idx="11"/>
          </p:nvPr>
        </p:nvSpPr>
        <p:spPr/>
        <p:txBody>
          <a:bodyPr/>
          <a:lstStyle/>
          <a:p>
            <a:pPr lvl="0"/>
            <a:endParaRPr lang="ru-RU"/>
          </a:p>
        </p:txBody>
      </p:sp>
      <p:sp>
        <p:nvSpPr>
          <p:cNvPr id="7" name="Slide Number Placeholder 6"/>
          <p:cNvSpPr>
            <a:spLocks noGrp="1"/>
          </p:cNvSpPr>
          <p:nvPr>
            <p:ph type="sldNum" sz="quarter" idx="12"/>
          </p:nvPr>
        </p:nvSpPr>
        <p:spPr/>
        <p:txBody>
          <a:bodyPr/>
          <a:lstStyle/>
          <a:p>
            <a:pPr lvl="0"/>
            <a:fld id="{9A1E42DB-BF45-4FE0-983E-EFFC32C09B77}" type="slidenum">
              <a:rPr lang="ru-RU" smtClean="0"/>
              <a:t>‹#›</a:t>
            </a:fld>
            <a:endParaRPr lang="ru-RU"/>
          </a:p>
        </p:txBody>
      </p:sp>
    </p:spTree>
    <p:extLst>
      <p:ext uri="{BB962C8B-B14F-4D97-AF65-F5344CB8AC3E}">
        <p14:creationId xmlns:p14="http://schemas.microsoft.com/office/powerpoint/2010/main" val="364237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lvl="0"/>
            <a:fld id="{DCDF7113-2762-498F-90EA-848ECAAAE64E}" type="datetime1">
              <a:rPr lang="ru-RU" smtClean="0"/>
              <a:pPr lvl="0"/>
              <a:t>11.06.2025</a:t>
            </a:fld>
            <a:endParaRPr lang="ru-RU"/>
          </a:p>
        </p:txBody>
      </p:sp>
      <p:sp>
        <p:nvSpPr>
          <p:cNvPr id="5" name="Footer Placeholder 4"/>
          <p:cNvSpPr>
            <a:spLocks noGrp="1"/>
          </p:cNvSpPr>
          <p:nvPr>
            <p:ph type="ftr" sz="quarter" idx="11"/>
          </p:nvPr>
        </p:nvSpPr>
        <p:spPr/>
        <p:txBody>
          <a:bodyPr/>
          <a:lstStyle/>
          <a:p>
            <a:pPr lvl="0"/>
            <a:endParaRPr lang="ru-RU"/>
          </a:p>
        </p:txBody>
      </p:sp>
      <p:sp>
        <p:nvSpPr>
          <p:cNvPr id="6" name="Slide Number Placeholder 5"/>
          <p:cNvSpPr>
            <a:spLocks noGrp="1"/>
          </p:cNvSpPr>
          <p:nvPr>
            <p:ph type="sldNum" sz="quarter" idx="12"/>
          </p:nvPr>
        </p:nvSpPr>
        <p:spPr/>
        <p:txBody>
          <a:bodyPr/>
          <a:lstStyle/>
          <a:p>
            <a:pPr lvl="0"/>
            <a:fld id="{302ABA17-6E99-4895-9145-5E39279A4C42}" type="slidenum">
              <a:rPr lang="ru-RU" smtClean="0"/>
              <a:t>‹#›</a:t>
            </a:fld>
            <a:endParaRPr lang="ru-RU"/>
          </a:p>
        </p:txBody>
      </p:sp>
    </p:spTree>
    <p:extLst>
      <p:ext uri="{BB962C8B-B14F-4D97-AF65-F5344CB8AC3E}">
        <p14:creationId xmlns:p14="http://schemas.microsoft.com/office/powerpoint/2010/main" val="1416556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lvl="0"/>
            <a:fld id="{DCDF7113-2762-498F-90EA-848ECAAAE64E}" type="datetime1">
              <a:rPr lang="ru-RU" smtClean="0"/>
              <a:pPr lvl="0"/>
              <a:t>11.06.2025</a:t>
            </a:fld>
            <a:endParaRPr lang="ru-RU"/>
          </a:p>
        </p:txBody>
      </p:sp>
      <p:sp>
        <p:nvSpPr>
          <p:cNvPr id="5" name="Footer Placeholder 4"/>
          <p:cNvSpPr>
            <a:spLocks noGrp="1"/>
          </p:cNvSpPr>
          <p:nvPr>
            <p:ph type="ftr" sz="quarter" idx="11"/>
          </p:nvPr>
        </p:nvSpPr>
        <p:spPr/>
        <p:txBody>
          <a:bodyPr/>
          <a:lstStyle/>
          <a:p>
            <a:pPr lvl="0"/>
            <a:endParaRPr lang="ru-RU"/>
          </a:p>
        </p:txBody>
      </p:sp>
      <p:sp>
        <p:nvSpPr>
          <p:cNvPr id="6" name="Slide Number Placeholder 5"/>
          <p:cNvSpPr>
            <a:spLocks noGrp="1"/>
          </p:cNvSpPr>
          <p:nvPr>
            <p:ph type="sldNum" sz="quarter" idx="12"/>
          </p:nvPr>
        </p:nvSpPr>
        <p:spPr/>
        <p:txBody>
          <a:bodyPr/>
          <a:lstStyle/>
          <a:p>
            <a:pPr lvl="0"/>
            <a:fld id="{302ABA17-6E99-4895-9145-5E39279A4C42}"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39813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lvl="0"/>
            <a:fld id="{DCDF7113-2762-498F-90EA-848ECAAAE64E}" type="datetime1">
              <a:rPr lang="ru-RU" smtClean="0"/>
              <a:pPr lvl="0"/>
              <a:t>11.06.2025</a:t>
            </a:fld>
            <a:endParaRPr lang="ru-RU"/>
          </a:p>
        </p:txBody>
      </p:sp>
      <p:sp>
        <p:nvSpPr>
          <p:cNvPr id="5" name="Footer Placeholder 4"/>
          <p:cNvSpPr>
            <a:spLocks noGrp="1"/>
          </p:cNvSpPr>
          <p:nvPr>
            <p:ph type="ftr" sz="quarter" idx="11"/>
          </p:nvPr>
        </p:nvSpPr>
        <p:spPr/>
        <p:txBody>
          <a:bodyPr/>
          <a:lstStyle/>
          <a:p>
            <a:pPr lvl="0"/>
            <a:endParaRPr lang="ru-RU"/>
          </a:p>
        </p:txBody>
      </p:sp>
      <p:sp>
        <p:nvSpPr>
          <p:cNvPr id="6" name="Slide Number Placeholder 5"/>
          <p:cNvSpPr>
            <a:spLocks noGrp="1"/>
          </p:cNvSpPr>
          <p:nvPr>
            <p:ph type="sldNum" sz="quarter" idx="12"/>
          </p:nvPr>
        </p:nvSpPr>
        <p:spPr/>
        <p:txBody>
          <a:bodyPr/>
          <a:lstStyle/>
          <a:p>
            <a:pPr lvl="0"/>
            <a:fld id="{302ABA17-6E99-4895-9145-5E39279A4C42}" type="slidenum">
              <a:rPr lang="ru-RU" smtClean="0"/>
              <a:t>‹#›</a:t>
            </a:fld>
            <a:endParaRPr lang="ru-RU"/>
          </a:p>
        </p:txBody>
      </p:sp>
    </p:spTree>
    <p:extLst>
      <p:ext uri="{BB962C8B-B14F-4D97-AF65-F5344CB8AC3E}">
        <p14:creationId xmlns:p14="http://schemas.microsoft.com/office/powerpoint/2010/main" val="2299697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lvl="0"/>
            <a:fld id="{DCDF7113-2762-498F-90EA-848ECAAAE64E}" type="datetime1">
              <a:rPr lang="ru-RU" smtClean="0"/>
              <a:pPr lvl="0"/>
              <a:t>11.06.2025</a:t>
            </a:fld>
            <a:endParaRPr lang="ru-RU"/>
          </a:p>
        </p:txBody>
      </p:sp>
      <p:sp>
        <p:nvSpPr>
          <p:cNvPr id="5" name="Footer Placeholder 4"/>
          <p:cNvSpPr>
            <a:spLocks noGrp="1"/>
          </p:cNvSpPr>
          <p:nvPr>
            <p:ph type="ftr" sz="quarter" idx="11"/>
          </p:nvPr>
        </p:nvSpPr>
        <p:spPr/>
        <p:txBody>
          <a:bodyPr/>
          <a:lstStyle/>
          <a:p>
            <a:pPr lvl="0"/>
            <a:endParaRPr lang="ru-RU"/>
          </a:p>
        </p:txBody>
      </p:sp>
      <p:sp>
        <p:nvSpPr>
          <p:cNvPr id="6" name="Slide Number Placeholder 5"/>
          <p:cNvSpPr>
            <a:spLocks noGrp="1"/>
          </p:cNvSpPr>
          <p:nvPr>
            <p:ph type="sldNum" sz="quarter" idx="12"/>
          </p:nvPr>
        </p:nvSpPr>
        <p:spPr/>
        <p:txBody>
          <a:bodyPr/>
          <a:lstStyle/>
          <a:p>
            <a:pPr lvl="0"/>
            <a:fld id="{302ABA17-6E99-4895-9145-5E39279A4C42}"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06042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lvl="0"/>
            <a:fld id="{DCDF7113-2762-498F-90EA-848ECAAAE64E}" type="datetime1">
              <a:rPr lang="ru-RU" smtClean="0"/>
              <a:pPr lvl="0"/>
              <a:t>11.06.2025</a:t>
            </a:fld>
            <a:endParaRPr lang="ru-RU"/>
          </a:p>
        </p:txBody>
      </p:sp>
      <p:sp>
        <p:nvSpPr>
          <p:cNvPr id="5" name="Footer Placeholder 4"/>
          <p:cNvSpPr>
            <a:spLocks noGrp="1"/>
          </p:cNvSpPr>
          <p:nvPr>
            <p:ph type="ftr" sz="quarter" idx="11"/>
          </p:nvPr>
        </p:nvSpPr>
        <p:spPr/>
        <p:txBody>
          <a:bodyPr/>
          <a:lstStyle/>
          <a:p>
            <a:pPr lvl="0"/>
            <a:endParaRPr lang="ru-RU"/>
          </a:p>
        </p:txBody>
      </p:sp>
      <p:sp>
        <p:nvSpPr>
          <p:cNvPr id="6" name="Slide Number Placeholder 5"/>
          <p:cNvSpPr>
            <a:spLocks noGrp="1"/>
          </p:cNvSpPr>
          <p:nvPr>
            <p:ph type="sldNum" sz="quarter" idx="12"/>
          </p:nvPr>
        </p:nvSpPr>
        <p:spPr/>
        <p:txBody>
          <a:bodyPr/>
          <a:lstStyle/>
          <a:p>
            <a:pPr lvl="0"/>
            <a:fld id="{302ABA17-6E99-4895-9145-5E39279A4C42}" type="slidenum">
              <a:rPr lang="ru-RU" smtClean="0"/>
              <a:t>‹#›</a:t>
            </a:fld>
            <a:endParaRPr lang="ru-RU"/>
          </a:p>
        </p:txBody>
      </p:sp>
    </p:spTree>
    <p:extLst>
      <p:ext uri="{BB962C8B-B14F-4D97-AF65-F5344CB8AC3E}">
        <p14:creationId xmlns:p14="http://schemas.microsoft.com/office/powerpoint/2010/main" val="1175275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lvl="0"/>
            <a:fld id="{F638CC7D-DF3D-4C00-8628-501E8CEE696A}" type="datetime1">
              <a:rPr lang="ru-RU" smtClean="0"/>
              <a:pPr lvl="0"/>
              <a:t>11.06.2025</a:t>
            </a:fld>
            <a:endParaRPr lang="ru-RU"/>
          </a:p>
        </p:txBody>
      </p:sp>
      <p:sp>
        <p:nvSpPr>
          <p:cNvPr id="5" name="Footer Placeholder 4"/>
          <p:cNvSpPr>
            <a:spLocks noGrp="1"/>
          </p:cNvSpPr>
          <p:nvPr>
            <p:ph type="ftr" sz="quarter" idx="11"/>
          </p:nvPr>
        </p:nvSpPr>
        <p:spPr/>
        <p:txBody>
          <a:bodyPr/>
          <a:lstStyle/>
          <a:p>
            <a:pPr lvl="0"/>
            <a:endParaRPr lang="ru-RU"/>
          </a:p>
        </p:txBody>
      </p:sp>
      <p:sp>
        <p:nvSpPr>
          <p:cNvPr id="6" name="Slide Number Placeholder 5"/>
          <p:cNvSpPr>
            <a:spLocks noGrp="1"/>
          </p:cNvSpPr>
          <p:nvPr>
            <p:ph type="sldNum" sz="quarter" idx="12"/>
          </p:nvPr>
        </p:nvSpPr>
        <p:spPr/>
        <p:txBody>
          <a:bodyPr/>
          <a:lstStyle/>
          <a:p>
            <a:pPr lvl="0"/>
            <a:fld id="{D9979D24-D5CF-4D5A-8048-C3673469E8E5}" type="slidenum">
              <a:rPr lang="ru-RU" smtClean="0"/>
              <a:t>‹#›</a:t>
            </a:fld>
            <a:endParaRPr lang="ru-RU"/>
          </a:p>
        </p:txBody>
      </p:sp>
    </p:spTree>
    <p:extLst>
      <p:ext uri="{BB962C8B-B14F-4D97-AF65-F5344CB8AC3E}">
        <p14:creationId xmlns:p14="http://schemas.microsoft.com/office/powerpoint/2010/main" val="3371109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lvl="0"/>
            <a:fld id="{929DB561-57FB-4FDD-93EC-B1E614ECCD68}" type="datetime1">
              <a:rPr lang="ru-RU" smtClean="0"/>
              <a:pPr lvl="0"/>
              <a:t>11.06.2025</a:t>
            </a:fld>
            <a:endParaRPr lang="ru-RU"/>
          </a:p>
        </p:txBody>
      </p:sp>
      <p:sp>
        <p:nvSpPr>
          <p:cNvPr id="5" name="Footer Placeholder 4"/>
          <p:cNvSpPr>
            <a:spLocks noGrp="1"/>
          </p:cNvSpPr>
          <p:nvPr>
            <p:ph type="ftr" sz="quarter" idx="11"/>
          </p:nvPr>
        </p:nvSpPr>
        <p:spPr/>
        <p:txBody>
          <a:bodyPr/>
          <a:lstStyle/>
          <a:p>
            <a:pPr lvl="0"/>
            <a:endParaRPr lang="ru-RU"/>
          </a:p>
        </p:txBody>
      </p:sp>
      <p:sp>
        <p:nvSpPr>
          <p:cNvPr id="6" name="Slide Number Placeholder 5"/>
          <p:cNvSpPr>
            <a:spLocks noGrp="1"/>
          </p:cNvSpPr>
          <p:nvPr>
            <p:ph type="sldNum" sz="quarter" idx="12"/>
          </p:nvPr>
        </p:nvSpPr>
        <p:spPr/>
        <p:txBody>
          <a:bodyPr/>
          <a:lstStyle/>
          <a:p>
            <a:pPr lvl="0"/>
            <a:fld id="{8DC3B9F0-4B20-49D2-B0B3-F5B089DF8DC9}" type="slidenum">
              <a:rPr lang="ru-RU" smtClean="0"/>
              <a:t>‹#›</a:t>
            </a:fld>
            <a:endParaRPr lang="ru-RU"/>
          </a:p>
        </p:txBody>
      </p:sp>
    </p:spTree>
    <p:extLst>
      <p:ext uri="{BB962C8B-B14F-4D97-AF65-F5344CB8AC3E}">
        <p14:creationId xmlns:p14="http://schemas.microsoft.com/office/powerpoint/2010/main" val="2491742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0F8AF6-0548-4482-B66C-6EF3F6376077}"/>
              </a:ext>
            </a:extLst>
          </p:cNvPr>
          <p:cNvSpPr txBox="1">
            <a:spLocks noGrp="1"/>
          </p:cNvSpPr>
          <p:nvPr>
            <p:ph type="title"/>
          </p:nvPr>
        </p:nvSpPr>
        <p:spPr>
          <a:xfrm>
            <a:off x="831847" y="1709735"/>
            <a:ext cx="10515600" cy="2852735"/>
          </a:xfrm>
        </p:spPr>
        <p:txBody>
          <a:bodyPr/>
          <a:lstStyle>
            <a:lvl1pPr>
              <a:defRPr lang="ru-RU" sz="6000"/>
            </a:lvl1pPr>
          </a:lstStyle>
          <a:p>
            <a:pPr lvl="0"/>
            <a:r>
              <a:rPr lang="ru-RU"/>
              <a:t>Образец заголовка</a:t>
            </a:r>
          </a:p>
        </p:txBody>
      </p:sp>
      <p:sp>
        <p:nvSpPr>
          <p:cNvPr id="3" name="Текст 2">
            <a:extLst>
              <a:ext uri="{FF2B5EF4-FFF2-40B4-BE49-F238E27FC236}">
                <a16:creationId xmlns:a16="http://schemas.microsoft.com/office/drawing/2014/main" id="{B23DC191-14A3-4DB0-8E07-4E3203DD2C0A}"/>
              </a:ext>
            </a:extLst>
          </p:cNvPr>
          <p:cNvSpPr txBox="1">
            <a:spLocks noGrp="1"/>
          </p:cNvSpPr>
          <p:nvPr>
            <p:ph type="body" idx="1"/>
          </p:nvPr>
        </p:nvSpPr>
        <p:spPr>
          <a:xfrm>
            <a:off x="831847" y="4589465"/>
            <a:ext cx="10515600" cy="1500182"/>
          </a:xfrm>
        </p:spPr>
        <p:txBody>
          <a:bodyPr/>
          <a:lstStyle>
            <a:lvl1pPr>
              <a:defRPr sz="2400">
                <a:solidFill>
                  <a:srgbClr val="898989"/>
                </a:solidFill>
              </a:defRPr>
            </a:lvl1pPr>
          </a:lstStyle>
          <a:p>
            <a:pPr lvl="0"/>
            <a:r>
              <a:rPr lang="ru-RU"/>
              <a:t>Образец текста</a:t>
            </a:r>
          </a:p>
        </p:txBody>
      </p:sp>
      <p:sp>
        <p:nvSpPr>
          <p:cNvPr id="4" name="Дата 3">
            <a:extLst>
              <a:ext uri="{FF2B5EF4-FFF2-40B4-BE49-F238E27FC236}">
                <a16:creationId xmlns:a16="http://schemas.microsoft.com/office/drawing/2014/main" id="{F483C535-1758-44BB-A67C-FF6377DAB4B9}"/>
              </a:ext>
            </a:extLst>
          </p:cNvPr>
          <p:cNvSpPr txBox="1">
            <a:spLocks noGrp="1"/>
          </p:cNvSpPr>
          <p:nvPr>
            <p:ph type="dt" sz="half" idx="7"/>
          </p:nvPr>
        </p:nvSpPr>
        <p:spPr/>
        <p:txBody>
          <a:bodyPr/>
          <a:lstStyle>
            <a:lvl1pPr>
              <a:defRPr/>
            </a:lvl1pPr>
          </a:lstStyle>
          <a:p>
            <a:pPr lvl="0"/>
            <a:fld id="{B473CA2F-6E52-4D6C-910A-68033F99C691}" type="datetime1">
              <a:rPr lang="ru-RU"/>
              <a:pPr lvl="0"/>
              <a:t>11.06.2025</a:t>
            </a:fld>
            <a:endParaRPr lang="ru-RU"/>
          </a:p>
        </p:txBody>
      </p:sp>
      <p:sp>
        <p:nvSpPr>
          <p:cNvPr id="5" name="Нижний колонтитул 4">
            <a:extLst>
              <a:ext uri="{FF2B5EF4-FFF2-40B4-BE49-F238E27FC236}">
                <a16:creationId xmlns:a16="http://schemas.microsoft.com/office/drawing/2014/main" id="{0FB78C09-5834-46CC-9CF1-0F8C171B0FA8}"/>
              </a:ext>
            </a:extLst>
          </p:cNvPr>
          <p:cNvSpPr txBox="1">
            <a:spLocks noGrp="1"/>
          </p:cNvSpPr>
          <p:nvPr>
            <p:ph type="ftr" sz="quarter" idx="9"/>
          </p:nvPr>
        </p:nvSpPr>
        <p:spPr/>
        <p:txBody>
          <a:bodyPr/>
          <a:lstStyle>
            <a:lvl1pPr>
              <a:defRPr/>
            </a:lvl1pPr>
          </a:lstStyle>
          <a:p>
            <a:pPr lvl="0"/>
            <a:endParaRPr lang="ru-RU"/>
          </a:p>
        </p:txBody>
      </p:sp>
      <p:sp>
        <p:nvSpPr>
          <p:cNvPr id="6" name="Номер слайда 5">
            <a:extLst>
              <a:ext uri="{FF2B5EF4-FFF2-40B4-BE49-F238E27FC236}">
                <a16:creationId xmlns:a16="http://schemas.microsoft.com/office/drawing/2014/main" id="{9B1FF773-0DD6-4ADA-ABCC-850E4C0ADFA8}"/>
              </a:ext>
            </a:extLst>
          </p:cNvPr>
          <p:cNvSpPr txBox="1">
            <a:spLocks noGrp="1"/>
          </p:cNvSpPr>
          <p:nvPr>
            <p:ph type="sldNum" sz="quarter" idx="8"/>
          </p:nvPr>
        </p:nvSpPr>
        <p:spPr/>
        <p:txBody>
          <a:bodyPr/>
          <a:lstStyle>
            <a:lvl1pPr>
              <a:defRPr/>
            </a:lvl1pPr>
          </a:lstStyle>
          <a:p>
            <a:pPr lvl="0"/>
            <a:fld id="{9BE029D0-B40C-4CE0-AF05-4C2225DE8C3F}" type="slidenum">
              <a:t>‹#›</a:t>
            </a:fld>
            <a:endParaRPr lang="ru-RU"/>
          </a:p>
        </p:txBody>
      </p:sp>
    </p:spTree>
    <p:extLst>
      <p:ext uri="{BB962C8B-B14F-4D97-AF65-F5344CB8AC3E}">
        <p14:creationId xmlns:p14="http://schemas.microsoft.com/office/powerpoint/2010/main" val="1266114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3400FB-1A50-4ACF-92CD-2A0C1F35C337}"/>
              </a:ext>
            </a:extLst>
          </p:cNvPr>
          <p:cNvSpPr txBox="1">
            <a:spLocks noGrp="1"/>
          </p:cNvSpPr>
          <p:nvPr>
            <p:ph type="title"/>
          </p:nvPr>
        </p:nvSpPr>
        <p:spPr/>
        <p:txBody>
          <a:bodyPr/>
          <a:lstStyle>
            <a:lvl1pPr>
              <a:defRPr lang="ru-RU"/>
            </a:lvl1pPr>
          </a:lstStyle>
          <a:p>
            <a:pPr lvl="0"/>
            <a:r>
              <a:rPr lang="ru-RU"/>
              <a:t>Образец заголовка</a:t>
            </a:r>
          </a:p>
        </p:txBody>
      </p:sp>
      <p:sp>
        <p:nvSpPr>
          <p:cNvPr id="3" name="Объект 2">
            <a:extLst>
              <a:ext uri="{FF2B5EF4-FFF2-40B4-BE49-F238E27FC236}">
                <a16:creationId xmlns:a16="http://schemas.microsoft.com/office/drawing/2014/main" id="{04368C5B-0B4E-458E-9D5C-99CBA1779BA5}"/>
              </a:ext>
            </a:extLst>
          </p:cNvPr>
          <p:cNvSpPr txBox="1">
            <a:spLocks noGrp="1"/>
          </p:cNvSpPr>
          <p:nvPr>
            <p:ph idx="1"/>
          </p:nvPr>
        </p:nvSpPr>
        <p:spPr>
          <a:xfrm>
            <a:off x="609603" y="1604964"/>
            <a:ext cx="5410203" cy="4525959"/>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5E05BC4-ACA3-4F1F-B3C9-23FF78AA339D}"/>
              </a:ext>
            </a:extLst>
          </p:cNvPr>
          <p:cNvSpPr txBox="1">
            <a:spLocks noGrp="1"/>
          </p:cNvSpPr>
          <p:nvPr>
            <p:ph idx="2"/>
          </p:nvPr>
        </p:nvSpPr>
        <p:spPr>
          <a:xfrm>
            <a:off x="6172200" y="1604964"/>
            <a:ext cx="5410203" cy="4525959"/>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449DB13C-F73D-4A6F-A646-54106CFDA19B}"/>
              </a:ext>
            </a:extLst>
          </p:cNvPr>
          <p:cNvSpPr txBox="1">
            <a:spLocks noGrp="1"/>
          </p:cNvSpPr>
          <p:nvPr>
            <p:ph type="dt" sz="half" idx="7"/>
          </p:nvPr>
        </p:nvSpPr>
        <p:spPr/>
        <p:txBody>
          <a:bodyPr/>
          <a:lstStyle>
            <a:lvl1pPr>
              <a:defRPr/>
            </a:lvl1pPr>
          </a:lstStyle>
          <a:p>
            <a:pPr lvl="0"/>
            <a:fld id="{2F868E6A-4116-4E01-BCB0-90BFF070ECE5}" type="datetime1">
              <a:rPr lang="ru-RU"/>
              <a:pPr lvl="0"/>
              <a:t>11.06.2025</a:t>
            </a:fld>
            <a:endParaRPr lang="ru-RU"/>
          </a:p>
        </p:txBody>
      </p:sp>
      <p:sp>
        <p:nvSpPr>
          <p:cNvPr id="6" name="Нижний колонтитул 5">
            <a:extLst>
              <a:ext uri="{FF2B5EF4-FFF2-40B4-BE49-F238E27FC236}">
                <a16:creationId xmlns:a16="http://schemas.microsoft.com/office/drawing/2014/main" id="{655FA844-8032-49B6-97AC-71946BF83054}"/>
              </a:ext>
            </a:extLst>
          </p:cNvPr>
          <p:cNvSpPr txBox="1">
            <a:spLocks noGrp="1"/>
          </p:cNvSpPr>
          <p:nvPr>
            <p:ph type="ftr" sz="quarter" idx="9"/>
          </p:nvPr>
        </p:nvSpPr>
        <p:spPr/>
        <p:txBody>
          <a:bodyPr/>
          <a:lstStyle>
            <a:lvl1pPr>
              <a:defRPr/>
            </a:lvl1pPr>
          </a:lstStyle>
          <a:p>
            <a:pPr lvl="0"/>
            <a:endParaRPr lang="ru-RU"/>
          </a:p>
        </p:txBody>
      </p:sp>
      <p:sp>
        <p:nvSpPr>
          <p:cNvPr id="7" name="Номер слайда 6">
            <a:extLst>
              <a:ext uri="{FF2B5EF4-FFF2-40B4-BE49-F238E27FC236}">
                <a16:creationId xmlns:a16="http://schemas.microsoft.com/office/drawing/2014/main" id="{AE595D6B-A7E2-450D-8248-97CD8BFCE676}"/>
              </a:ext>
            </a:extLst>
          </p:cNvPr>
          <p:cNvSpPr txBox="1">
            <a:spLocks noGrp="1"/>
          </p:cNvSpPr>
          <p:nvPr>
            <p:ph type="sldNum" sz="quarter" idx="8"/>
          </p:nvPr>
        </p:nvSpPr>
        <p:spPr/>
        <p:txBody>
          <a:bodyPr/>
          <a:lstStyle>
            <a:lvl1pPr>
              <a:defRPr/>
            </a:lvl1pPr>
          </a:lstStyle>
          <a:p>
            <a:pPr lvl="0"/>
            <a:fld id="{CEF55B0A-A5B8-49C4-B511-BED21DAE4E09}" type="slidenum">
              <a:t>‹#›</a:t>
            </a:fld>
            <a:endParaRPr lang="ru-RU"/>
          </a:p>
        </p:txBody>
      </p:sp>
    </p:spTree>
    <p:extLst>
      <p:ext uri="{BB962C8B-B14F-4D97-AF65-F5344CB8AC3E}">
        <p14:creationId xmlns:p14="http://schemas.microsoft.com/office/powerpoint/2010/main" val="2313080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6ED1FC-B144-4E06-BC5A-36B247EA93CB}"/>
              </a:ext>
            </a:extLst>
          </p:cNvPr>
          <p:cNvSpPr txBox="1">
            <a:spLocks noGrp="1"/>
          </p:cNvSpPr>
          <p:nvPr>
            <p:ph type="title"/>
          </p:nvPr>
        </p:nvSpPr>
        <p:spPr>
          <a:xfrm>
            <a:off x="839784" y="365129"/>
            <a:ext cx="10515600" cy="1325559"/>
          </a:xfrm>
        </p:spPr>
        <p:txBody>
          <a:bodyPr/>
          <a:lstStyle>
            <a:lvl1pPr>
              <a:defRPr lang="ru-RU"/>
            </a:lvl1pPr>
          </a:lstStyle>
          <a:p>
            <a:pPr lvl="0"/>
            <a:r>
              <a:rPr lang="ru-RU"/>
              <a:t>Образец заголовка</a:t>
            </a:r>
          </a:p>
        </p:txBody>
      </p:sp>
      <p:sp>
        <p:nvSpPr>
          <p:cNvPr id="3" name="Текст 2">
            <a:extLst>
              <a:ext uri="{FF2B5EF4-FFF2-40B4-BE49-F238E27FC236}">
                <a16:creationId xmlns:a16="http://schemas.microsoft.com/office/drawing/2014/main" id="{A08D8A27-93C1-4277-8F42-1B9A855E58AC}"/>
              </a:ext>
            </a:extLst>
          </p:cNvPr>
          <p:cNvSpPr txBox="1">
            <a:spLocks noGrp="1"/>
          </p:cNvSpPr>
          <p:nvPr>
            <p:ph type="body" idx="1"/>
          </p:nvPr>
        </p:nvSpPr>
        <p:spPr>
          <a:xfrm>
            <a:off x="839784" y="1681160"/>
            <a:ext cx="5157782" cy="823910"/>
          </a:xfrm>
        </p:spPr>
        <p:txBody>
          <a:bodyPr anchor="b"/>
          <a:lstStyle>
            <a:lvl1pPr>
              <a:defRPr sz="2400" b="1"/>
            </a:lvl1pPr>
          </a:lstStyle>
          <a:p>
            <a:pPr lvl="0"/>
            <a:r>
              <a:rPr lang="ru-RU"/>
              <a:t>Образец текста</a:t>
            </a:r>
          </a:p>
        </p:txBody>
      </p:sp>
      <p:sp>
        <p:nvSpPr>
          <p:cNvPr id="4" name="Объект 3">
            <a:extLst>
              <a:ext uri="{FF2B5EF4-FFF2-40B4-BE49-F238E27FC236}">
                <a16:creationId xmlns:a16="http://schemas.microsoft.com/office/drawing/2014/main" id="{DCDD7E37-BD82-4CCE-8978-46E76B46B98C}"/>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AA42FEBD-7806-43E9-968D-3ABE97A5169D}"/>
              </a:ext>
            </a:extLst>
          </p:cNvPr>
          <p:cNvSpPr txBox="1">
            <a:spLocks noGrp="1"/>
          </p:cNvSpPr>
          <p:nvPr>
            <p:ph type="body" idx="3"/>
          </p:nvPr>
        </p:nvSpPr>
        <p:spPr>
          <a:xfrm>
            <a:off x="6172200" y="1681160"/>
            <a:ext cx="5183184" cy="823910"/>
          </a:xfrm>
        </p:spPr>
        <p:txBody>
          <a:bodyPr anchor="b"/>
          <a:lstStyle>
            <a:lvl1pPr>
              <a:defRPr sz="2400" b="1"/>
            </a:lvl1pPr>
          </a:lstStyle>
          <a:p>
            <a:pPr lvl="0"/>
            <a:r>
              <a:rPr lang="ru-RU"/>
              <a:t>Образец текста</a:t>
            </a:r>
          </a:p>
        </p:txBody>
      </p:sp>
      <p:sp>
        <p:nvSpPr>
          <p:cNvPr id="6" name="Объект 5">
            <a:extLst>
              <a:ext uri="{FF2B5EF4-FFF2-40B4-BE49-F238E27FC236}">
                <a16:creationId xmlns:a16="http://schemas.microsoft.com/office/drawing/2014/main" id="{C1C2C3E2-DD0A-44FB-A17A-F3004A17D926}"/>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9DCF1428-6238-4109-9067-C3477386E525}"/>
              </a:ext>
            </a:extLst>
          </p:cNvPr>
          <p:cNvSpPr txBox="1">
            <a:spLocks noGrp="1"/>
          </p:cNvSpPr>
          <p:nvPr>
            <p:ph type="dt" sz="half" idx="7"/>
          </p:nvPr>
        </p:nvSpPr>
        <p:spPr/>
        <p:txBody>
          <a:bodyPr/>
          <a:lstStyle>
            <a:lvl1pPr>
              <a:defRPr/>
            </a:lvl1pPr>
          </a:lstStyle>
          <a:p>
            <a:pPr lvl="0"/>
            <a:fld id="{2D020565-F7EC-4B51-AFC7-EEF06CF611F8}" type="datetime1">
              <a:rPr lang="ru-RU"/>
              <a:pPr lvl="0"/>
              <a:t>11.06.2025</a:t>
            </a:fld>
            <a:endParaRPr lang="ru-RU"/>
          </a:p>
        </p:txBody>
      </p:sp>
      <p:sp>
        <p:nvSpPr>
          <p:cNvPr id="8" name="Нижний колонтитул 7">
            <a:extLst>
              <a:ext uri="{FF2B5EF4-FFF2-40B4-BE49-F238E27FC236}">
                <a16:creationId xmlns:a16="http://schemas.microsoft.com/office/drawing/2014/main" id="{4B1AD9CE-66AA-4D82-A151-08E0780CCFD6}"/>
              </a:ext>
            </a:extLst>
          </p:cNvPr>
          <p:cNvSpPr txBox="1">
            <a:spLocks noGrp="1"/>
          </p:cNvSpPr>
          <p:nvPr>
            <p:ph type="ftr" sz="quarter" idx="9"/>
          </p:nvPr>
        </p:nvSpPr>
        <p:spPr/>
        <p:txBody>
          <a:bodyPr/>
          <a:lstStyle>
            <a:lvl1pPr>
              <a:defRPr/>
            </a:lvl1pPr>
          </a:lstStyle>
          <a:p>
            <a:pPr lvl="0"/>
            <a:endParaRPr lang="ru-RU"/>
          </a:p>
        </p:txBody>
      </p:sp>
      <p:sp>
        <p:nvSpPr>
          <p:cNvPr id="9" name="Номер слайда 8">
            <a:extLst>
              <a:ext uri="{FF2B5EF4-FFF2-40B4-BE49-F238E27FC236}">
                <a16:creationId xmlns:a16="http://schemas.microsoft.com/office/drawing/2014/main" id="{42630F0E-62DC-4AFC-999E-5BD6E4DD3AB7}"/>
              </a:ext>
            </a:extLst>
          </p:cNvPr>
          <p:cNvSpPr txBox="1">
            <a:spLocks noGrp="1"/>
          </p:cNvSpPr>
          <p:nvPr>
            <p:ph type="sldNum" sz="quarter" idx="8"/>
          </p:nvPr>
        </p:nvSpPr>
        <p:spPr/>
        <p:txBody>
          <a:bodyPr/>
          <a:lstStyle>
            <a:lvl1pPr>
              <a:defRPr/>
            </a:lvl1pPr>
          </a:lstStyle>
          <a:p>
            <a:pPr lvl="0"/>
            <a:fld id="{4D610D58-9347-47BC-9817-C9C67F9E6D10}" type="slidenum">
              <a:t>‹#›</a:t>
            </a:fld>
            <a:endParaRPr lang="ru-RU"/>
          </a:p>
        </p:txBody>
      </p:sp>
    </p:spTree>
    <p:extLst>
      <p:ext uri="{BB962C8B-B14F-4D97-AF65-F5344CB8AC3E}">
        <p14:creationId xmlns:p14="http://schemas.microsoft.com/office/powerpoint/2010/main" val="1269662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E3185B-6C97-4390-883F-B45D6AF5F206}"/>
              </a:ext>
            </a:extLst>
          </p:cNvPr>
          <p:cNvSpPr txBox="1">
            <a:spLocks noGrp="1"/>
          </p:cNvSpPr>
          <p:nvPr>
            <p:ph type="title"/>
          </p:nvPr>
        </p:nvSpPr>
        <p:spPr/>
        <p:txBody>
          <a:bodyPr/>
          <a:lstStyle>
            <a:lvl1pPr>
              <a:defRPr lang="ru-RU"/>
            </a:lvl1pPr>
          </a:lstStyle>
          <a:p>
            <a:pPr lvl="0"/>
            <a:r>
              <a:rPr lang="ru-RU"/>
              <a:t>Образец заголовка</a:t>
            </a:r>
          </a:p>
        </p:txBody>
      </p:sp>
      <p:sp>
        <p:nvSpPr>
          <p:cNvPr id="3" name="Дата 2">
            <a:extLst>
              <a:ext uri="{FF2B5EF4-FFF2-40B4-BE49-F238E27FC236}">
                <a16:creationId xmlns:a16="http://schemas.microsoft.com/office/drawing/2014/main" id="{74919409-85FE-490E-8DA7-FAEE343AA34D}"/>
              </a:ext>
            </a:extLst>
          </p:cNvPr>
          <p:cNvSpPr txBox="1">
            <a:spLocks noGrp="1"/>
          </p:cNvSpPr>
          <p:nvPr>
            <p:ph type="dt" sz="half" idx="7"/>
          </p:nvPr>
        </p:nvSpPr>
        <p:spPr/>
        <p:txBody>
          <a:bodyPr/>
          <a:lstStyle>
            <a:lvl1pPr>
              <a:defRPr/>
            </a:lvl1pPr>
          </a:lstStyle>
          <a:p>
            <a:pPr lvl="0"/>
            <a:fld id="{9B534C2A-A880-4650-AC17-AB2F584DBA4F}" type="datetime1">
              <a:rPr lang="ru-RU"/>
              <a:pPr lvl="0"/>
              <a:t>11.06.2025</a:t>
            </a:fld>
            <a:endParaRPr lang="ru-RU"/>
          </a:p>
        </p:txBody>
      </p:sp>
      <p:sp>
        <p:nvSpPr>
          <p:cNvPr id="4" name="Нижний колонтитул 3">
            <a:extLst>
              <a:ext uri="{FF2B5EF4-FFF2-40B4-BE49-F238E27FC236}">
                <a16:creationId xmlns:a16="http://schemas.microsoft.com/office/drawing/2014/main" id="{1FB2D497-93BA-4356-8DBE-8F5D97C2D6CC}"/>
              </a:ext>
            </a:extLst>
          </p:cNvPr>
          <p:cNvSpPr txBox="1">
            <a:spLocks noGrp="1"/>
          </p:cNvSpPr>
          <p:nvPr>
            <p:ph type="ftr" sz="quarter" idx="9"/>
          </p:nvPr>
        </p:nvSpPr>
        <p:spPr/>
        <p:txBody>
          <a:bodyPr/>
          <a:lstStyle>
            <a:lvl1pPr>
              <a:defRPr/>
            </a:lvl1pPr>
          </a:lstStyle>
          <a:p>
            <a:pPr lvl="0"/>
            <a:endParaRPr lang="ru-RU"/>
          </a:p>
        </p:txBody>
      </p:sp>
      <p:sp>
        <p:nvSpPr>
          <p:cNvPr id="5" name="Номер слайда 4">
            <a:extLst>
              <a:ext uri="{FF2B5EF4-FFF2-40B4-BE49-F238E27FC236}">
                <a16:creationId xmlns:a16="http://schemas.microsoft.com/office/drawing/2014/main" id="{69E5EE1D-890F-42EE-AC36-AB33B380E9E7}"/>
              </a:ext>
            </a:extLst>
          </p:cNvPr>
          <p:cNvSpPr txBox="1">
            <a:spLocks noGrp="1"/>
          </p:cNvSpPr>
          <p:nvPr>
            <p:ph type="sldNum" sz="quarter" idx="8"/>
          </p:nvPr>
        </p:nvSpPr>
        <p:spPr/>
        <p:txBody>
          <a:bodyPr/>
          <a:lstStyle>
            <a:lvl1pPr>
              <a:defRPr/>
            </a:lvl1pPr>
          </a:lstStyle>
          <a:p>
            <a:pPr lvl="0"/>
            <a:fld id="{F14035F2-2041-4EC3-A121-09112B3F8111}" type="slidenum">
              <a:t>‹#›</a:t>
            </a:fld>
            <a:endParaRPr lang="ru-RU"/>
          </a:p>
        </p:txBody>
      </p:sp>
    </p:spTree>
    <p:extLst>
      <p:ext uri="{BB962C8B-B14F-4D97-AF65-F5344CB8AC3E}">
        <p14:creationId xmlns:p14="http://schemas.microsoft.com/office/powerpoint/2010/main" val="2069134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BFD17AF-0C42-4D3F-9474-76E4402D0CA5}"/>
              </a:ext>
            </a:extLst>
          </p:cNvPr>
          <p:cNvSpPr txBox="1">
            <a:spLocks noGrp="1"/>
          </p:cNvSpPr>
          <p:nvPr>
            <p:ph type="dt" sz="half" idx="7"/>
          </p:nvPr>
        </p:nvSpPr>
        <p:spPr/>
        <p:txBody>
          <a:bodyPr/>
          <a:lstStyle>
            <a:lvl1pPr>
              <a:defRPr/>
            </a:lvl1pPr>
          </a:lstStyle>
          <a:p>
            <a:pPr lvl="0"/>
            <a:fld id="{207BEA02-309E-4E97-A6DC-A85733A9CBB0}" type="datetime1">
              <a:rPr lang="ru-RU"/>
              <a:pPr lvl="0"/>
              <a:t>11.06.2025</a:t>
            </a:fld>
            <a:endParaRPr lang="ru-RU"/>
          </a:p>
        </p:txBody>
      </p:sp>
      <p:sp>
        <p:nvSpPr>
          <p:cNvPr id="3" name="Нижний колонтитул 2">
            <a:extLst>
              <a:ext uri="{FF2B5EF4-FFF2-40B4-BE49-F238E27FC236}">
                <a16:creationId xmlns:a16="http://schemas.microsoft.com/office/drawing/2014/main" id="{C3F77F9A-C2C0-498D-93A5-713238CFF72F}"/>
              </a:ext>
            </a:extLst>
          </p:cNvPr>
          <p:cNvSpPr txBox="1">
            <a:spLocks noGrp="1"/>
          </p:cNvSpPr>
          <p:nvPr>
            <p:ph type="ftr" sz="quarter" idx="9"/>
          </p:nvPr>
        </p:nvSpPr>
        <p:spPr/>
        <p:txBody>
          <a:bodyPr/>
          <a:lstStyle>
            <a:lvl1pPr>
              <a:defRPr/>
            </a:lvl1pPr>
          </a:lstStyle>
          <a:p>
            <a:pPr lvl="0"/>
            <a:endParaRPr lang="ru-RU"/>
          </a:p>
        </p:txBody>
      </p:sp>
      <p:sp>
        <p:nvSpPr>
          <p:cNvPr id="4" name="Номер слайда 3">
            <a:extLst>
              <a:ext uri="{FF2B5EF4-FFF2-40B4-BE49-F238E27FC236}">
                <a16:creationId xmlns:a16="http://schemas.microsoft.com/office/drawing/2014/main" id="{CC8D4E5E-7024-4F31-ADB2-2E03EDFD2F48}"/>
              </a:ext>
            </a:extLst>
          </p:cNvPr>
          <p:cNvSpPr txBox="1">
            <a:spLocks noGrp="1"/>
          </p:cNvSpPr>
          <p:nvPr>
            <p:ph type="sldNum" sz="quarter" idx="8"/>
          </p:nvPr>
        </p:nvSpPr>
        <p:spPr/>
        <p:txBody>
          <a:bodyPr/>
          <a:lstStyle>
            <a:lvl1pPr>
              <a:defRPr/>
            </a:lvl1pPr>
          </a:lstStyle>
          <a:p>
            <a:pPr lvl="0"/>
            <a:fld id="{E622DCE6-AB43-44F8-ABFA-FC96A074A6C4}" type="slidenum">
              <a:t>‹#›</a:t>
            </a:fld>
            <a:endParaRPr lang="ru-RU"/>
          </a:p>
        </p:txBody>
      </p:sp>
    </p:spTree>
    <p:extLst>
      <p:ext uri="{BB962C8B-B14F-4D97-AF65-F5344CB8AC3E}">
        <p14:creationId xmlns:p14="http://schemas.microsoft.com/office/powerpoint/2010/main" val="416333598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DB0A50-42F1-4C35-ADD5-3C50760320F8}"/>
              </a:ext>
            </a:extLst>
          </p:cNvPr>
          <p:cNvSpPr txBox="1">
            <a:spLocks noGrp="1"/>
          </p:cNvSpPr>
          <p:nvPr>
            <p:ph type="title"/>
          </p:nvPr>
        </p:nvSpPr>
        <p:spPr>
          <a:xfrm>
            <a:off x="839784" y="457200"/>
            <a:ext cx="3932240" cy="1600200"/>
          </a:xfrm>
        </p:spPr>
        <p:txBody>
          <a:bodyPr/>
          <a:lstStyle>
            <a:lvl1pPr>
              <a:defRPr lang="ru-RU" sz="3200"/>
            </a:lvl1pPr>
          </a:lstStyle>
          <a:p>
            <a:pPr lvl="0"/>
            <a:r>
              <a:rPr lang="ru-RU"/>
              <a:t>Образец заголовка</a:t>
            </a:r>
          </a:p>
        </p:txBody>
      </p:sp>
      <p:sp>
        <p:nvSpPr>
          <p:cNvPr id="3" name="Объект 2">
            <a:extLst>
              <a:ext uri="{FF2B5EF4-FFF2-40B4-BE49-F238E27FC236}">
                <a16:creationId xmlns:a16="http://schemas.microsoft.com/office/drawing/2014/main" id="{543B5044-48F7-4743-A011-A9CD81AF90E9}"/>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5EFAFFF-09D9-4497-BC50-21FE9B2B7733}"/>
              </a:ext>
            </a:extLst>
          </p:cNvPr>
          <p:cNvSpPr txBox="1">
            <a:spLocks noGrp="1"/>
          </p:cNvSpPr>
          <p:nvPr>
            <p:ph type="body" idx="2"/>
          </p:nvPr>
        </p:nvSpPr>
        <p:spPr>
          <a:xfrm>
            <a:off x="839784" y="2057400"/>
            <a:ext cx="3932240" cy="3811584"/>
          </a:xfrm>
        </p:spPr>
        <p:txBody>
          <a:bodyPr/>
          <a:lstStyle>
            <a:lvl1pPr>
              <a:defRPr sz="1600"/>
            </a:lvl1pPr>
          </a:lstStyle>
          <a:p>
            <a:pPr lvl="0"/>
            <a:r>
              <a:rPr lang="ru-RU"/>
              <a:t>Образец текста</a:t>
            </a:r>
          </a:p>
        </p:txBody>
      </p:sp>
      <p:sp>
        <p:nvSpPr>
          <p:cNvPr id="5" name="Дата 4">
            <a:extLst>
              <a:ext uri="{FF2B5EF4-FFF2-40B4-BE49-F238E27FC236}">
                <a16:creationId xmlns:a16="http://schemas.microsoft.com/office/drawing/2014/main" id="{98968DBA-DA71-4DCE-8AF2-D36DF536D1BE}"/>
              </a:ext>
            </a:extLst>
          </p:cNvPr>
          <p:cNvSpPr txBox="1">
            <a:spLocks noGrp="1"/>
          </p:cNvSpPr>
          <p:nvPr>
            <p:ph type="dt" sz="half" idx="7"/>
          </p:nvPr>
        </p:nvSpPr>
        <p:spPr/>
        <p:txBody>
          <a:bodyPr/>
          <a:lstStyle>
            <a:lvl1pPr>
              <a:defRPr/>
            </a:lvl1pPr>
          </a:lstStyle>
          <a:p>
            <a:pPr lvl="0"/>
            <a:fld id="{379E55CD-4A77-4262-AD3C-6D36B627AA92}" type="datetime1">
              <a:rPr lang="ru-RU"/>
              <a:pPr lvl="0"/>
              <a:t>11.06.2025</a:t>
            </a:fld>
            <a:endParaRPr lang="ru-RU"/>
          </a:p>
        </p:txBody>
      </p:sp>
      <p:sp>
        <p:nvSpPr>
          <p:cNvPr id="6" name="Нижний колонтитул 5">
            <a:extLst>
              <a:ext uri="{FF2B5EF4-FFF2-40B4-BE49-F238E27FC236}">
                <a16:creationId xmlns:a16="http://schemas.microsoft.com/office/drawing/2014/main" id="{C57A80D0-BC7B-4599-BABA-5A5A1669FA87}"/>
              </a:ext>
            </a:extLst>
          </p:cNvPr>
          <p:cNvSpPr txBox="1">
            <a:spLocks noGrp="1"/>
          </p:cNvSpPr>
          <p:nvPr>
            <p:ph type="ftr" sz="quarter" idx="9"/>
          </p:nvPr>
        </p:nvSpPr>
        <p:spPr/>
        <p:txBody>
          <a:bodyPr/>
          <a:lstStyle>
            <a:lvl1pPr>
              <a:defRPr/>
            </a:lvl1pPr>
          </a:lstStyle>
          <a:p>
            <a:pPr lvl="0"/>
            <a:endParaRPr lang="ru-RU"/>
          </a:p>
        </p:txBody>
      </p:sp>
      <p:sp>
        <p:nvSpPr>
          <p:cNvPr id="7" name="Номер слайда 6">
            <a:extLst>
              <a:ext uri="{FF2B5EF4-FFF2-40B4-BE49-F238E27FC236}">
                <a16:creationId xmlns:a16="http://schemas.microsoft.com/office/drawing/2014/main" id="{B9C01649-A83B-4979-B23B-B1A83EB33108}"/>
              </a:ext>
            </a:extLst>
          </p:cNvPr>
          <p:cNvSpPr txBox="1">
            <a:spLocks noGrp="1"/>
          </p:cNvSpPr>
          <p:nvPr>
            <p:ph type="sldNum" sz="quarter" idx="8"/>
          </p:nvPr>
        </p:nvSpPr>
        <p:spPr/>
        <p:txBody>
          <a:bodyPr/>
          <a:lstStyle>
            <a:lvl1pPr>
              <a:defRPr/>
            </a:lvl1pPr>
          </a:lstStyle>
          <a:p>
            <a:pPr lvl="0"/>
            <a:fld id="{5D60A11B-230D-4A29-BAFF-BF8AE4075A39}" type="slidenum">
              <a:t>‹#›</a:t>
            </a:fld>
            <a:endParaRPr lang="ru-RU"/>
          </a:p>
        </p:txBody>
      </p:sp>
    </p:spTree>
    <p:extLst>
      <p:ext uri="{BB962C8B-B14F-4D97-AF65-F5344CB8AC3E}">
        <p14:creationId xmlns:p14="http://schemas.microsoft.com/office/powerpoint/2010/main" val="178352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D6032D-2C18-4573-AC61-BB7C6523A45D}"/>
              </a:ext>
            </a:extLst>
          </p:cNvPr>
          <p:cNvSpPr txBox="1">
            <a:spLocks noGrp="1"/>
          </p:cNvSpPr>
          <p:nvPr>
            <p:ph type="title"/>
          </p:nvPr>
        </p:nvSpPr>
        <p:spPr>
          <a:xfrm>
            <a:off x="839784" y="457200"/>
            <a:ext cx="3932240" cy="1600200"/>
          </a:xfrm>
        </p:spPr>
        <p:txBody>
          <a:bodyPr/>
          <a:lstStyle>
            <a:lvl1pPr>
              <a:defRPr lang="ru-RU" sz="3200"/>
            </a:lvl1pPr>
          </a:lstStyle>
          <a:p>
            <a:pPr lvl="0"/>
            <a:r>
              <a:rPr lang="ru-RU"/>
              <a:t>Образец заголовка</a:t>
            </a:r>
          </a:p>
        </p:txBody>
      </p:sp>
      <p:sp>
        <p:nvSpPr>
          <p:cNvPr id="3" name="Рисунок 2">
            <a:extLst>
              <a:ext uri="{FF2B5EF4-FFF2-40B4-BE49-F238E27FC236}">
                <a16:creationId xmlns:a16="http://schemas.microsoft.com/office/drawing/2014/main" id="{530099FD-B72A-4504-B79C-DF5CF2AF6AB9}"/>
              </a:ext>
            </a:extLst>
          </p:cNvPr>
          <p:cNvSpPr txBox="1">
            <a:spLocks noGrp="1"/>
          </p:cNvSpPr>
          <p:nvPr>
            <p:ph type="pic" idx="1"/>
          </p:nvPr>
        </p:nvSpPr>
        <p:spPr>
          <a:xfrm>
            <a:off x="5183184" y="987423"/>
            <a:ext cx="6172200" cy="4873623"/>
          </a:xfrm>
        </p:spPr>
        <p:txBody>
          <a:bodyPr/>
          <a:lstStyle>
            <a:lvl1pPr>
              <a:defRPr sz="3200"/>
            </a:lvl1pPr>
          </a:lstStyle>
          <a:p>
            <a:pPr lvl="0"/>
            <a:endParaRPr lang="ru-RU"/>
          </a:p>
        </p:txBody>
      </p:sp>
      <p:sp>
        <p:nvSpPr>
          <p:cNvPr id="4" name="Текст 3">
            <a:extLst>
              <a:ext uri="{FF2B5EF4-FFF2-40B4-BE49-F238E27FC236}">
                <a16:creationId xmlns:a16="http://schemas.microsoft.com/office/drawing/2014/main" id="{DF7199AE-E375-4D4E-9D01-EE578EB6A26F}"/>
              </a:ext>
            </a:extLst>
          </p:cNvPr>
          <p:cNvSpPr txBox="1">
            <a:spLocks noGrp="1"/>
          </p:cNvSpPr>
          <p:nvPr>
            <p:ph type="body" idx="2"/>
          </p:nvPr>
        </p:nvSpPr>
        <p:spPr>
          <a:xfrm>
            <a:off x="839784" y="2057400"/>
            <a:ext cx="3932240" cy="3811584"/>
          </a:xfrm>
        </p:spPr>
        <p:txBody>
          <a:bodyPr/>
          <a:lstStyle>
            <a:lvl1pPr>
              <a:defRPr sz="1600"/>
            </a:lvl1pPr>
          </a:lstStyle>
          <a:p>
            <a:pPr lvl="0"/>
            <a:r>
              <a:rPr lang="ru-RU"/>
              <a:t>Образец текста</a:t>
            </a:r>
          </a:p>
        </p:txBody>
      </p:sp>
      <p:sp>
        <p:nvSpPr>
          <p:cNvPr id="5" name="Дата 4">
            <a:extLst>
              <a:ext uri="{FF2B5EF4-FFF2-40B4-BE49-F238E27FC236}">
                <a16:creationId xmlns:a16="http://schemas.microsoft.com/office/drawing/2014/main" id="{97223FB4-9425-4268-91A4-03C32E8476FA}"/>
              </a:ext>
            </a:extLst>
          </p:cNvPr>
          <p:cNvSpPr txBox="1">
            <a:spLocks noGrp="1"/>
          </p:cNvSpPr>
          <p:nvPr>
            <p:ph type="dt" sz="half" idx="7"/>
          </p:nvPr>
        </p:nvSpPr>
        <p:spPr/>
        <p:txBody>
          <a:bodyPr/>
          <a:lstStyle>
            <a:lvl1pPr>
              <a:defRPr/>
            </a:lvl1pPr>
          </a:lstStyle>
          <a:p>
            <a:pPr lvl="0"/>
            <a:fld id="{357E9988-1F38-409F-BB2F-F3A3073A351B}" type="datetime1">
              <a:rPr lang="ru-RU"/>
              <a:pPr lvl="0"/>
              <a:t>11.06.2025</a:t>
            </a:fld>
            <a:endParaRPr lang="ru-RU"/>
          </a:p>
        </p:txBody>
      </p:sp>
      <p:sp>
        <p:nvSpPr>
          <p:cNvPr id="6" name="Нижний колонтитул 5">
            <a:extLst>
              <a:ext uri="{FF2B5EF4-FFF2-40B4-BE49-F238E27FC236}">
                <a16:creationId xmlns:a16="http://schemas.microsoft.com/office/drawing/2014/main" id="{671818EF-BDF4-4926-97F2-C93A70BBE08B}"/>
              </a:ext>
            </a:extLst>
          </p:cNvPr>
          <p:cNvSpPr txBox="1">
            <a:spLocks noGrp="1"/>
          </p:cNvSpPr>
          <p:nvPr>
            <p:ph type="ftr" sz="quarter" idx="9"/>
          </p:nvPr>
        </p:nvSpPr>
        <p:spPr/>
        <p:txBody>
          <a:bodyPr/>
          <a:lstStyle>
            <a:lvl1pPr>
              <a:defRPr/>
            </a:lvl1pPr>
          </a:lstStyle>
          <a:p>
            <a:pPr lvl="0"/>
            <a:endParaRPr lang="ru-RU"/>
          </a:p>
        </p:txBody>
      </p:sp>
      <p:sp>
        <p:nvSpPr>
          <p:cNvPr id="7" name="Номер слайда 6">
            <a:extLst>
              <a:ext uri="{FF2B5EF4-FFF2-40B4-BE49-F238E27FC236}">
                <a16:creationId xmlns:a16="http://schemas.microsoft.com/office/drawing/2014/main" id="{EB354DED-23AA-4B9C-A722-02BA86225B23}"/>
              </a:ext>
            </a:extLst>
          </p:cNvPr>
          <p:cNvSpPr txBox="1">
            <a:spLocks noGrp="1"/>
          </p:cNvSpPr>
          <p:nvPr>
            <p:ph type="sldNum" sz="quarter" idx="8"/>
          </p:nvPr>
        </p:nvSpPr>
        <p:spPr/>
        <p:txBody>
          <a:bodyPr/>
          <a:lstStyle>
            <a:lvl1pPr>
              <a:defRPr/>
            </a:lvl1pPr>
          </a:lstStyle>
          <a:p>
            <a:pPr lvl="0"/>
            <a:fld id="{6167A52B-EE60-4691-A1AB-8F021F6385AE}" type="slidenum">
              <a:t>‹#›</a:t>
            </a:fld>
            <a:endParaRPr lang="ru-RU"/>
          </a:p>
        </p:txBody>
      </p:sp>
    </p:spTree>
    <p:extLst>
      <p:ext uri="{BB962C8B-B14F-4D97-AF65-F5344CB8AC3E}">
        <p14:creationId xmlns:p14="http://schemas.microsoft.com/office/powerpoint/2010/main" val="2265822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0000"/>
            </a:gs>
            <a:gs pos="100000">
              <a:srgbClr val="000000"/>
            </a:gs>
          </a:gsLst>
          <a:lin ang="5400000"/>
        </a:gradFill>
        <a:effectLst/>
      </p:bgPr>
    </p:bg>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72DD09E3-1641-4E07-9618-D4E4B8C83198}"/>
              </a:ext>
            </a:extLst>
          </p:cNvPr>
          <p:cNvGrpSpPr/>
          <p:nvPr/>
        </p:nvGrpSpPr>
        <p:grpSpPr>
          <a:xfrm>
            <a:off x="9206636" y="2963158"/>
            <a:ext cx="2981885" cy="3209041"/>
            <a:chOff x="9206636" y="2963158"/>
            <a:chExt cx="2981885" cy="3209041"/>
          </a:xfrm>
        </p:grpSpPr>
        <p:sp>
          <p:nvSpPr>
            <p:cNvPr id="3" name="Straight Connector 7">
              <a:extLst>
                <a:ext uri="{FF2B5EF4-FFF2-40B4-BE49-F238E27FC236}">
                  <a16:creationId xmlns:a16="http://schemas.microsoft.com/office/drawing/2014/main" id="{63FCAF86-14A5-48DA-85A5-5FBD781E0AEB}"/>
                </a:ext>
              </a:extLst>
            </p:cNvPr>
            <p:cNvSpPr/>
            <p:nvPr/>
          </p:nvSpPr>
          <p:spPr>
            <a:xfrm flipH="1">
              <a:off x="11275923" y="2963158"/>
              <a:ext cx="912598" cy="91296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363" cap="flat">
              <a:solidFill>
                <a:srgbClr val="FFFFFF"/>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ru-RU"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Straight Connector 8">
              <a:extLst>
                <a:ext uri="{FF2B5EF4-FFF2-40B4-BE49-F238E27FC236}">
                  <a16:creationId xmlns:a16="http://schemas.microsoft.com/office/drawing/2014/main" id="{842EF9D8-D534-4511-A7ED-AABD9D78D64E}"/>
                </a:ext>
              </a:extLst>
            </p:cNvPr>
            <p:cNvSpPr/>
            <p:nvPr/>
          </p:nvSpPr>
          <p:spPr>
            <a:xfrm flipH="1">
              <a:off x="9206636" y="3190323"/>
              <a:ext cx="2981876" cy="2981876"/>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363" cap="flat">
              <a:solidFill>
                <a:srgbClr val="FFFFFF"/>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ru-RU" sz="1800" b="0" i="0" u="none" strike="noStrike" kern="1200" cap="none" spc="0" baseline="0">
                <a:solidFill>
                  <a:srgbClr val="000000"/>
                </a:solidFill>
                <a:uFillTx/>
                <a:latin typeface="Arial" pitchFamily="18"/>
                <a:ea typeface="Microsoft YaHei" pitchFamily="2"/>
                <a:cs typeface="Lucida Sans" pitchFamily="2"/>
              </a:endParaRPr>
            </a:p>
          </p:txBody>
        </p:sp>
        <p:sp>
          <p:nvSpPr>
            <p:cNvPr id="5" name="Straight Connector 9">
              <a:extLst>
                <a:ext uri="{FF2B5EF4-FFF2-40B4-BE49-F238E27FC236}">
                  <a16:creationId xmlns:a16="http://schemas.microsoft.com/office/drawing/2014/main" id="{44195528-55BD-43C8-912F-1CB93F5901D1}"/>
                </a:ext>
              </a:extLst>
            </p:cNvPr>
            <p:cNvSpPr/>
            <p:nvPr/>
          </p:nvSpPr>
          <p:spPr>
            <a:xfrm flipH="1">
              <a:off x="10292038" y="3285000"/>
              <a:ext cx="1896474" cy="189648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363" cap="flat">
              <a:solidFill>
                <a:srgbClr val="FFFFFF"/>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ru-RU" sz="1800" b="0" i="0" u="none" strike="noStrike" kern="1200" cap="none" spc="0" baseline="0">
                <a:solidFill>
                  <a:srgbClr val="000000"/>
                </a:solidFill>
                <a:uFillTx/>
                <a:latin typeface="Arial" pitchFamily="18"/>
                <a:ea typeface="Microsoft YaHei" pitchFamily="2"/>
                <a:cs typeface="Lucida Sans" pitchFamily="2"/>
              </a:endParaRPr>
            </a:p>
          </p:txBody>
        </p:sp>
        <p:sp>
          <p:nvSpPr>
            <p:cNvPr id="6" name="Straight Connector 10">
              <a:extLst>
                <a:ext uri="{FF2B5EF4-FFF2-40B4-BE49-F238E27FC236}">
                  <a16:creationId xmlns:a16="http://schemas.microsoft.com/office/drawing/2014/main" id="{928E8258-A22D-4AAC-B2C6-73518CD1FD0B}"/>
                </a:ext>
              </a:extLst>
            </p:cNvPr>
            <p:cNvSpPr/>
            <p:nvPr/>
          </p:nvSpPr>
          <p:spPr>
            <a:xfrm flipH="1">
              <a:off x="10442877" y="3130914"/>
              <a:ext cx="1745635" cy="174564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437" cap="flat">
              <a:solidFill>
                <a:srgbClr val="FFFFFF"/>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ru-RU" sz="1800" b="0" i="0" u="none" strike="noStrike" kern="1200" cap="none" spc="0" baseline="0">
                <a:solidFill>
                  <a:srgbClr val="000000"/>
                </a:solidFill>
                <a:uFillTx/>
                <a:latin typeface="Arial" pitchFamily="18"/>
                <a:ea typeface="Microsoft YaHei" pitchFamily="2"/>
                <a:cs typeface="Lucida Sans" pitchFamily="2"/>
              </a:endParaRPr>
            </a:p>
          </p:txBody>
        </p:sp>
        <p:sp>
          <p:nvSpPr>
            <p:cNvPr id="7" name="Straight Connector 11">
              <a:extLst>
                <a:ext uri="{FF2B5EF4-FFF2-40B4-BE49-F238E27FC236}">
                  <a16:creationId xmlns:a16="http://schemas.microsoft.com/office/drawing/2014/main" id="{FD14FEFD-3A1B-4A9F-9BA9-70073F45A050}"/>
                </a:ext>
              </a:extLst>
            </p:cNvPr>
            <p:cNvSpPr/>
            <p:nvPr/>
          </p:nvSpPr>
          <p:spPr>
            <a:xfrm flipH="1">
              <a:off x="10918795" y="3682800"/>
              <a:ext cx="1269717" cy="127008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437" cap="flat">
              <a:solidFill>
                <a:srgbClr val="FFFFFF"/>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ru-RU" sz="1800" b="0" i="0" u="none" strike="noStrike" kern="1200" cap="none" spc="0" baseline="0">
                <a:solidFill>
                  <a:srgbClr val="000000"/>
                </a:solidFill>
                <a:uFillTx/>
                <a:latin typeface="Arial" pitchFamily="18"/>
                <a:ea typeface="Microsoft YaHei" pitchFamily="2"/>
                <a:cs typeface="Lucida Sans" pitchFamily="2"/>
              </a:endParaRPr>
            </a:p>
          </p:txBody>
        </p:sp>
      </p:grpSp>
      <p:sp>
        <p:nvSpPr>
          <p:cNvPr id="8" name="Title 1">
            <a:extLst>
              <a:ext uri="{FF2B5EF4-FFF2-40B4-BE49-F238E27FC236}">
                <a16:creationId xmlns:a16="http://schemas.microsoft.com/office/drawing/2014/main" id="{B619B73F-B92F-4227-8E40-2D0902285CD9}"/>
              </a:ext>
            </a:extLst>
          </p:cNvPr>
          <p:cNvSpPr txBox="1">
            <a:spLocks noGrp="1"/>
          </p:cNvSpPr>
          <p:nvPr>
            <p:ph type="title"/>
          </p:nvPr>
        </p:nvSpPr>
        <p:spPr>
          <a:xfrm>
            <a:off x="684355" y="685800"/>
            <a:ext cx="8000643" cy="2971443"/>
          </a:xfrm>
          <a:prstGeom prst="rect">
            <a:avLst/>
          </a:prstGeom>
          <a:noFill/>
          <a:ln>
            <a:noFill/>
          </a:ln>
        </p:spPr>
        <p:txBody>
          <a:bodyPr vert="horz" wrap="square" lIns="90004" tIns="44997" rIns="90004" bIns="44997" anchor="b" anchorCtr="0" compatLnSpc="1">
            <a:noAutofit/>
          </a:bodyPr>
          <a:lstStyle/>
          <a:p>
            <a:pPr lvl="0"/>
            <a:r>
              <a:rPr lang="en-US"/>
              <a:t>Для правки текста заголовка щелкните мышьюОбразец заголовка</a:t>
            </a:r>
          </a:p>
        </p:txBody>
      </p:sp>
      <p:sp>
        <p:nvSpPr>
          <p:cNvPr id="9" name="Date Placeholder 3">
            <a:extLst>
              <a:ext uri="{FF2B5EF4-FFF2-40B4-BE49-F238E27FC236}">
                <a16:creationId xmlns:a16="http://schemas.microsoft.com/office/drawing/2014/main" id="{08536734-6E10-4568-90C2-E08193EA687A}"/>
              </a:ext>
            </a:extLst>
          </p:cNvPr>
          <p:cNvSpPr txBox="1">
            <a:spLocks noGrp="1"/>
          </p:cNvSpPr>
          <p:nvPr>
            <p:ph type="dt" sz="half" idx="2"/>
          </p:nvPr>
        </p:nvSpPr>
        <p:spPr>
          <a:xfrm>
            <a:off x="9904323" y="6172200"/>
            <a:ext cx="1599843"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ru-RU" sz="1800" b="0" i="0" u="none" strike="noStrike" kern="1200" cap="none" spc="0" baseline="0">
                <a:solidFill>
                  <a:srgbClr val="FFFFFF"/>
                </a:solidFill>
                <a:uFillTx/>
                <a:latin typeface="Century Gothic" pitchFamily="18"/>
                <a:ea typeface="Arial Unicode MS" pitchFamily="2"/>
                <a:cs typeface="Tahoma" pitchFamily="2"/>
              </a:defRPr>
            </a:lvl1pPr>
          </a:lstStyle>
          <a:p>
            <a:pPr lvl="0"/>
            <a:fld id="{4F2E5956-7985-4C51-8522-29EAF425E09B}" type="datetime1">
              <a:rPr lang="ru-RU"/>
              <a:pPr lvl="0"/>
              <a:t>11.06.2025</a:t>
            </a:fld>
            <a:endParaRPr lang="ru-RU"/>
          </a:p>
        </p:txBody>
      </p:sp>
      <p:sp>
        <p:nvSpPr>
          <p:cNvPr id="10" name="Footer Placeholder 4">
            <a:extLst>
              <a:ext uri="{FF2B5EF4-FFF2-40B4-BE49-F238E27FC236}">
                <a16:creationId xmlns:a16="http://schemas.microsoft.com/office/drawing/2014/main" id="{3458FFB2-9785-42A4-B128-09D72123A712}"/>
              </a:ext>
            </a:extLst>
          </p:cNvPr>
          <p:cNvSpPr txBox="1">
            <a:spLocks noGrp="1"/>
          </p:cNvSpPr>
          <p:nvPr>
            <p:ph type="ftr" sz="quarter" idx="3"/>
          </p:nvPr>
        </p:nvSpPr>
        <p:spPr>
          <a:xfrm>
            <a:off x="684355" y="6172200"/>
            <a:ext cx="7543443"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ru-RU" sz="2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ru-RU"/>
          </a:p>
        </p:txBody>
      </p:sp>
      <p:sp>
        <p:nvSpPr>
          <p:cNvPr id="11" name="Slide Number Placeholder 5">
            <a:extLst>
              <a:ext uri="{FF2B5EF4-FFF2-40B4-BE49-F238E27FC236}">
                <a16:creationId xmlns:a16="http://schemas.microsoft.com/office/drawing/2014/main" id="{7DB2E664-58C1-4107-8E74-F1C4CF6DE086}"/>
              </a:ext>
            </a:extLst>
          </p:cNvPr>
          <p:cNvSpPr txBox="1">
            <a:spLocks noGrp="1"/>
          </p:cNvSpPr>
          <p:nvPr>
            <p:ph type="sldNum" sz="quarter" idx="4"/>
          </p:nvPr>
        </p:nvSpPr>
        <p:spPr>
          <a:xfrm>
            <a:off x="10363315" y="5578562"/>
            <a:ext cx="1141921" cy="669596"/>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ru-RU" sz="1800" b="0" i="0" u="none" strike="noStrike" kern="1200" cap="none" spc="0" baseline="0">
                <a:solidFill>
                  <a:srgbClr val="FFFFFF"/>
                </a:solidFill>
                <a:uFillTx/>
                <a:latin typeface="Century Gothic" pitchFamily="18"/>
                <a:ea typeface="Arial Unicode MS" pitchFamily="2"/>
                <a:cs typeface="Tahoma" pitchFamily="2"/>
              </a:defRPr>
            </a:lvl1pPr>
          </a:lstStyle>
          <a:p>
            <a:pPr lvl="0"/>
            <a:fld id="{497E64F3-D9BA-469A-96EA-25F44D72860A}" type="slidenum">
              <a:t>‹#›</a:t>
            </a:fld>
            <a:endParaRPr lang="ru-RU"/>
          </a:p>
        </p:txBody>
      </p:sp>
      <p:sp>
        <p:nvSpPr>
          <p:cNvPr id="12" name="Straight Connector 15">
            <a:extLst>
              <a:ext uri="{FF2B5EF4-FFF2-40B4-BE49-F238E27FC236}">
                <a16:creationId xmlns:a16="http://schemas.microsoft.com/office/drawing/2014/main" id="{306D52E9-05F2-418A-A070-BE804234EE88}"/>
              </a:ext>
            </a:extLst>
          </p:cNvPr>
          <p:cNvSpPr/>
          <p:nvPr/>
        </p:nvSpPr>
        <p:spPr>
          <a:xfrm flipH="1">
            <a:off x="8227798" y="8284"/>
            <a:ext cx="3809884" cy="380988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600" cap="flat">
            <a:solidFill>
              <a:srgbClr val="FFFFFF"/>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ru-RU" sz="1800" b="0" i="0" u="none" strike="noStrike" kern="1200" cap="none" spc="0" baseline="0">
              <a:solidFill>
                <a:srgbClr val="000000"/>
              </a:solidFill>
              <a:uFillTx/>
              <a:latin typeface="Arial" pitchFamily="18"/>
              <a:ea typeface="Microsoft YaHei" pitchFamily="2"/>
              <a:cs typeface="Lucida Sans" pitchFamily="2"/>
            </a:endParaRPr>
          </a:p>
        </p:txBody>
      </p:sp>
      <p:sp>
        <p:nvSpPr>
          <p:cNvPr id="13" name="Straight Connector 16">
            <a:extLst>
              <a:ext uri="{FF2B5EF4-FFF2-40B4-BE49-F238E27FC236}">
                <a16:creationId xmlns:a16="http://schemas.microsoft.com/office/drawing/2014/main" id="{2FB3A62F-2954-4636-9EBA-C17B5D06C9B8}"/>
              </a:ext>
            </a:extLst>
          </p:cNvPr>
          <p:cNvSpPr/>
          <p:nvPr/>
        </p:nvSpPr>
        <p:spPr>
          <a:xfrm flipH="1">
            <a:off x="6108118" y="91440"/>
            <a:ext cx="6080403" cy="60807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600" cap="flat">
            <a:solidFill>
              <a:srgbClr val="FFFFFF"/>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ru-RU" sz="1800" b="0" i="0" u="none" strike="noStrike" kern="1200" cap="none" spc="0" baseline="0">
              <a:solidFill>
                <a:srgbClr val="000000"/>
              </a:solidFill>
              <a:uFillTx/>
              <a:latin typeface="Arial" pitchFamily="18"/>
              <a:ea typeface="Microsoft YaHei" pitchFamily="2"/>
              <a:cs typeface="Lucida Sans" pitchFamily="2"/>
            </a:endParaRPr>
          </a:p>
        </p:txBody>
      </p:sp>
      <p:sp>
        <p:nvSpPr>
          <p:cNvPr id="14" name="Straight Connector 18">
            <a:extLst>
              <a:ext uri="{FF2B5EF4-FFF2-40B4-BE49-F238E27FC236}">
                <a16:creationId xmlns:a16="http://schemas.microsoft.com/office/drawing/2014/main" id="{B8AB2107-F365-4608-AE00-0D4D04C8B234}"/>
              </a:ext>
            </a:extLst>
          </p:cNvPr>
          <p:cNvSpPr/>
          <p:nvPr/>
        </p:nvSpPr>
        <p:spPr>
          <a:xfrm flipH="1">
            <a:off x="7235638" y="228600"/>
            <a:ext cx="4952875" cy="495288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600" cap="flat">
            <a:solidFill>
              <a:srgbClr val="FFFFFF"/>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ru-RU" sz="1800" b="0" i="0" u="none" strike="noStrike" kern="1200" cap="none" spc="0" baseline="0">
              <a:solidFill>
                <a:srgbClr val="000000"/>
              </a:solidFill>
              <a:uFillTx/>
              <a:latin typeface="Arial" pitchFamily="18"/>
              <a:ea typeface="Microsoft YaHei" pitchFamily="2"/>
              <a:cs typeface="Lucida Sans" pitchFamily="2"/>
            </a:endParaRPr>
          </a:p>
        </p:txBody>
      </p:sp>
      <p:sp>
        <p:nvSpPr>
          <p:cNvPr id="15" name="Straight Connector 20">
            <a:extLst>
              <a:ext uri="{FF2B5EF4-FFF2-40B4-BE49-F238E27FC236}">
                <a16:creationId xmlns:a16="http://schemas.microsoft.com/office/drawing/2014/main" id="{4C7834AC-A2E6-49E6-97F9-A777F7C7A036}"/>
              </a:ext>
            </a:extLst>
          </p:cNvPr>
          <p:cNvSpPr/>
          <p:nvPr/>
        </p:nvSpPr>
        <p:spPr>
          <a:xfrm flipH="1">
            <a:off x="7335719" y="32040"/>
            <a:ext cx="4852803" cy="485315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1683" cap="flat">
            <a:solidFill>
              <a:srgbClr val="FFFFFF"/>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ru-RU" sz="1800" b="0" i="0" u="none" strike="noStrike" kern="1200" cap="none" spc="0" baseline="0">
              <a:solidFill>
                <a:srgbClr val="000000"/>
              </a:solidFill>
              <a:uFillTx/>
              <a:latin typeface="Arial" pitchFamily="18"/>
              <a:ea typeface="Microsoft YaHei" pitchFamily="2"/>
              <a:cs typeface="Lucida Sans" pitchFamily="2"/>
            </a:endParaRPr>
          </a:p>
        </p:txBody>
      </p:sp>
      <p:sp>
        <p:nvSpPr>
          <p:cNvPr id="16" name="Straight Connector 22">
            <a:extLst>
              <a:ext uri="{FF2B5EF4-FFF2-40B4-BE49-F238E27FC236}">
                <a16:creationId xmlns:a16="http://schemas.microsoft.com/office/drawing/2014/main" id="{6263AFF2-AF6D-4AA9-9E81-271349C7E248}"/>
              </a:ext>
            </a:extLst>
          </p:cNvPr>
          <p:cNvSpPr/>
          <p:nvPr/>
        </p:nvSpPr>
        <p:spPr>
          <a:xfrm flipH="1">
            <a:off x="7845122" y="609484"/>
            <a:ext cx="4343400" cy="434340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31683" cap="flat">
            <a:solidFill>
              <a:srgbClr val="FFFFFF"/>
            </a:solidFill>
            <a:prstDash val="solid"/>
            <a:miter/>
          </a:ln>
        </p:spPr>
        <p:txBody>
          <a:bodyPr vert="horz" wrap="square" lIns="90004" tIns="44997" rIns="90004" bIns="44997"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ru-RU" sz="1800" b="0" i="0" u="none" strike="noStrike" kern="1200" cap="none" spc="0" baseline="0">
              <a:solidFill>
                <a:srgbClr val="000000"/>
              </a:solidFill>
              <a:uFillTx/>
              <a:latin typeface="Arial" pitchFamily="18"/>
              <a:ea typeface="Microsoft YaHei" pitchFamily="2"/>
              <a:cs typeface="Lucida Sans" pitchFamily="2"/>
            </a:endParaRPr>
          </a:p>
        </p:txBody>
      </p:sp>
      <p:sp>
        <p:nvSpPr>
          <p:cNvPr id="17" name="Текст 16">
            <a:extLst>
              <a:ext uri="{FF2B5EF4-FFF2-40B4-BE49-F238E27FC236}">
                <a16:creationId xmlns:a16="http://schemas.microsoft.com/office/drawing/2014/main" id="{3D4254BC-FD0B-4ED0-8CF7-0B1503D5C712}"/>
              </a:ext>
            </a:extLst>
          </p:cNvPr>
          <p:cNvSpPr txBox="1">
            <a:spLocks noGrp="1"/>
          </p:cNvSpPr>
          <p:nvPr>
            <p:ph type="body" idx="1"/>
          </p:nvPr>
        </p:nvSpPr>
        <p:spPr>
          <a:xfrm>
            <a:off x="609484" y="1604515"/>
            <a:ext cx="10972443" cy="4525923"/>
          </a:xfrm>
          <a:prstGeom prst="rect">
            <a:avLst/>
          </a:prstGeom>
          <a:noFill/>
          <a:ln>
            <a:noFill/>
          </a:ln>
        </p:spPr>
        <p:txBody>
          <a:bodyPr vert="horz" wrap="square" lIns="0" tIns="0" rIns="0" bIns="0" anchor="t" anchorCtr="0" compatLnSpc="1">
            <a:no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1967072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0" marR="0" lvl="0" indent="0" algn="l" defTabSz="914400" rtl="0" fontAlgn="auto" hangingPunct="1">
        <a:lnSpc>
          <a:spcPct val="100000"/>
        </a:lnSpc>
        <a:spcBef>
          <a:spcPts val="0"/>
        </a:spcBef>
        <a:spcAft>
          <a:spcPts val="0"/>
        </a:spcAft>
        <a:buNone/>
        <a:tabLst/>
        <a:defRPr lang="en-US" sz="4800" b="0" i="0" u="none" strike="noStrike" kern="1200" cap="none" spc="0" baseline="0">
          <a:solidFill>
            <a:srgbClr val="FFFFFF"/>
          </a:solidFill>
          <a:uFillTx/>
          <a:latin typeface="Century Gothic" pitchFamily="18"/>
          <a:ea typeface="Microsoft YaHei" pitchFamily="2"/>
          <a:cs typeface="Lucida Sans" pitchFamily="2"/>
        </a:defRPr>
      </a:lvl1pPr>
    </p:titleStyle>
    <p:bodyStyle>
      <a:lvl1pPr marL="0" marR="0" lvl="0" indent="0" algn="l" defTabSz="914400" rtl="0" fontAlgn="auto" hangingPunct="1">
        <a:lnSpc>
          <a:spcPct val="100000"/>
        </a:lnSpc>
        <a:spcBef>
          <a:spcPts val="0"/>
        </a:spcBef>
        <a:spcAft>
          <a:spcPts val="1415"/>
        </a:spcAft>
        <a:buNone/>
        <a:tabLst/>
        <a:defRPr lang="ru-RU" sz="2000" b="0" i="0" u="none" strike="noStrike" kern="1200" cap="none" spc="0" baseline="0">
          <a:solidFill>
            <a:srgbClr val="0F496F"/>
          </a:solidFill>
          <a:uFillTx/>
          <a:latin typeface="Century Gothic" pitchFamily="18"/>
          <a:ea typeface="Microsoft YaHei"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ru-RU"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ru-RU"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ru-RU"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ru-RU"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lvl="0"/>
            <a:fld id="{4F2E5956-7985-4C51-8522-29EAF425E09B}" type="datetime1">
              <a:rPr lang="ru-RU" smtClean="0"/>
              <a:pPr lvl="0"/>
              <a:t>11.06.2025</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lvl="0"/>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lvl="0"/>
            <a:fld id="{497E64F3-D9BA-469A-96EA-25F44D72860A}" type="slidenum">
              <a:rPr lang="ru-RU" smtClean="0"/>
              <a:t>‹#›</a:t>
            </a:fld>
            <a:endParaRPr lang="ru-RU"/>
          </a:p>
        </p:txBody>
      </p:sp>
    </p:spTree>
    <p:extLst>
      <p:ext uri="{BB962C8B-B14F-4D97-AF65-F5344CB8AC3E}">
        <p14:creationId xmlns:p14="http://schemas.microsoft.com/office/powerpoint/2010/main" val="4049755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4E6BB0-55C7-4CD0-BBCC-BF455FA2D50B}"/>
              </a:ext>
            </a:extLst>
          </p:cNvPr>
          <p:cNvSpPr txBox="1">
            <a:spLocks noGrp="1"/>
          </p:cNvSpPr>
          <p:nvPr>
            <p:ph type="title" idx="4294967295"/>
          </p:nvPr>
        </p:nvSpPr>
        <p:spPr>
          <a:xfrm>
            <a:off x="3657600" y="4224338"/>
            <a:ext cx="8534400" cy="1506537"/>
          </a:xfrm>
        </p:spPr>
        <p:txBody>
          <a:bodyPr anchorCtr="1"/>
          <a:lstStyle/>
          <a:p>
            <a:pPr lvl="0" algn="ctr"/>
            <a:r>
              <a:rPr lang="en-US" sz="2400" i="1">
                <a:solidFill>
                  <a:srgbClr val="000000"/>
                </a:solidFill>
              </a:rPr>
              <a:t>Учитель-логопед Алексеева Наталья Сергеевна</a:t>
            </a:r>
          </a:p>
        </p:txBody>
      </p:sp>
      <p:sp>
        <p:nvSpPr>
          <p:cNvPr id="3" name="Объект 2">
            <a:extLst>
              <a:ext uri="{FF2B5EF4-FFF2-40B4-BE49-F238E27FC236}">
                <a16:creationId xmlns:a16="http://schemas.microsoft.com/office/drawing/2014/main" id="{665C7E43-9758-4DC6-8570-B30C6DA78E3C}"/>
              </a:ext>
            </a:extLst>
          </p:cNvPr>
          <p:cNvSpPr txBox="1">
            <a:spLocks noGrp="1"/>
          </p:cNvSpPr>
          <p:nvPr>
            <p:ph type="body" idx="4294967295"/>
          </p:nvPr>
        </p:nvSpPr>
        <p:spPr>
          <a:xfrm>
            <a:off x="3541713" y="609600"/>
            <a:ext cx="8650287" cy="3614738"/>
          </a:xfrm>
        </p:spPr>
        <p:txBody>
          <a:bodyPr anchor="t" anchorCtr="1">
            <a:normAutofit fontScale="92500"/>
          </a:bodyPr>
          <a:lstStyle/>
          <a:p>
            <a:pPr lvl="0" algn="ctr">
              <a:spcBef>
                <a:spcPts val="400"/>
              </a:spcBef>
              <a:spcAft>
                <a:spcPts val="600"/>
              </a:spcAft>
              <a:buNone/>
            </a:pPr>
            <a:r>
              <a:rPr lang="en-US" sz="5400" i="1" dirty="0" err="1">
                <a:latin typeface="Comic Sans MS" pitchFamily="66"/>
              </a:rPr>
              <a:t>Использование</a:t>
            </a:r>
            <a:r>
              <a:rPr lang="en-US" sz="5400" i="1" dirty="0">
                <a:latin typeface="Comic Sans MS" pitchFamily="66"/>
              </a:rPr>
              <a:t> </a:t>
            </a:r>
            <a:r>
              <a:rPr lang="en-US" sz="5400" i="1" dirty="0" err="1">
                <a:latin typeface="Comic Sans MS" pitchFamily="66"/>
              </a:rPr>
              <a:t>элементов</a:t>
            </a:r>
            <a:r>
              <a:rPr lang="en-US" sz="5400" i="1" dirty="0">
                <a:latin typeface="Comic Sans MS" pitchFamily="66"/>
              </a:rPr>
              <a:t> </a:t>
            </a:r>
            <a:r>
              <a:rPr lang="en-US" sz="5400" i="1" dirty="0" err="1">
                <a:latin typeface="Comic Sans MS" pitchFamily="66"/>
              </a:rPr>
              <a:t>песочной</a:t>
            </a:r>
            <a:r>
              <a:rPr lang="en-US" sz="5400" i="1" dirty="0">
                <a:latin typeface="Comic Sans MS" pitchFamily="66"/>
              </a:rPr>
              <a:t> </a:t>
            </a:r>
            <a:r>
              <a:rPr lang="en-US" sz="5400" i="1" dirty="0" err="1">
                <a:latin typeface="Comic Sans MS" pitchFamily="66"/>
              </a:rPr>
              <a:t>терапии</a:t>
            </a:r>
            <a:r>
              <a:rPr lang="en-US" sz="5400" i="1" dirty="0">
                <a:latin typeface="Comic Sans MS" pitchFamily="66"/>
              </a:rPr>
              <a:t> в </a:t>
            </a:r>
            <a:r>
              <a:rPr lang="en-US" sz="5400" i="1" dirty="0" err="1">
                <a:latin typeface="Comic Sans MS" pitchFamily="66"/>
              </a:rPr>
              <a:t>работе</a:t>
            </a:r>
            <a:r>
              <a:rPr lang="en-US" sz="5400" i="1" dirty="0">
                <a:latin typeface="Comic Sans MS" pitchFamily="66"/>
              </a:rPr>
              <a:t> </a:t>
            </a:r>
            <a:r>
              <a:rPr lang="en-US" sz="5400" i="1" dirty="0" err="1">
                <a:latin typeface="Comic Sans MS" pitchFamily="66"/>
              </a:rPr>
              <a:t>учителя-логопеда</a:t>
            </a:r>
            <a:br>
              <a:rPr lang="en-US" sz="5400" i="1" dirty="0">
                <a:latin typeface="Comic Sans MS" pitchFamily="66"/>
              </a:rPr>
            </a:br>
            <a:br>
              <a:rPr lang="en-US" sz="2400" dirty="0">
                <a:latin typeface="Comic Sans MS" pitchFamily="66"/>
              </a:rPr>
            </a:br>
            <a:endParaRPr lang="en-US" sz="2400" dirty="0">
              <a:latin typeface="Comic Sans MS" pitchFamily="66"/>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EF6C772-AFFE-49C0-BFFB-AADBCA2B5CB8}"/>
              </a:ext>
            </a:extLst>
          </p:cNvPr>
          <p:cNvSpPr/>
          <p:nvPr/>
        </p:nvSpPr>
        <p:spPr>
          <a:xfrm>
            <a:off x="1498683" y="375480"/>
            <a:ext cx="8216642" cy="102293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1" i="1" u="none" strike="noStrike" kern="1200" cap="none" spc="0" normalizeH="0" baseline="0" noProof="0">
                <a:ln>
                  <a:noFill/>
                </a:ln>
                <a:solidFill>
                  <a:srgbClr val="000000"/>
                </a:solidFill>
                <a:effectLst/>
                <a:uLnTx/>
                <a:uFillTx/>
                <a:latin typeface="Comic Sans MS" pitchFamily="66"/>
                <a:ea typeface="Microsoft YaHei" pitchFamily="2"/>
                <a:cs typeface="Lucida Sans" pitchFamily="2"/>
              </a:rPr>
              <a:t>ПРИНЦИПЫ ПЕСОЧНОЙ ИГРОТЕРАПИИ</a:t>
            </a:r>
            <a:br>
              <a:rPr kumimoji="0" lang="ru-RU" sz="3200" b="1" i="0" u="none" strike="noStrike" kern="1200" cap="none" spc="0" normalizeH="0" baseline="0" noProof="0">
                <a:ln>
                  <a:noFill/>
                </a:ln>
                <a:solidFill>
                  <a:srgbClr val="FFFFFF"/>
                </a:solidFill>
                <a:effectLst/>
                <a:uLnTx/>
                <a:uFillTx/>
                <a:latin typeface="Century Gothic" pitchFamily="18"/>
                <a:ea typeface="Microsoft YaHei" pitchFamily="2"/>
                <a:cs typeface="Lucida Sans" pitchFamily="2"/>
              </a:rPr>
            </a:br>
            <a:endParaRPr kumimoji="0" lang="ru-RU" sz="3200" b="1" i="0" u="none" strike="noStrike" kern="1200" cap="none" spc="0" normalizeH="0" baseline="0" noProof="0">
              <a:ln>
                <a:noFill/>
              </a:ln>
              <a:solidFill>
                <a:srgbClr val="FFFFFF"/>
              </a:solidFill>
              <a:effectLst/>
              <a:uLnTx/>
              <a:uFillTx/>
              <a:latin typeface="Century Gothic" pitchFamily="18"/>
              <a:ea typeface="Microsoft YaHei" pitchFamily="2"/>
              <a:cs typeface="Lucida Sans" pitchFamily="2"/>
            </a:endParaRPr>
          </a:p>
        </p:txBody>
      </p:sp>
      <p:sp>
        <p:nvSpPr>
          <p:cNvPr id="3" name="Прямоугольник 2">
            <a:extLst>
              <a:ext uri="{FF2B5EF4-FFF2-40B4-BE49-F238E27FC236}">
                <a16:creationId xmlns:a16="http://schemas.microsoft.com/office/drawing/2014/main" id="{5C486B9E-08B8-416D-8785-4C3CD00B3528}"/>
              </a:ext>
            </a:extLst>
          </p:cNvPr>
          <p:cNvSpPr/>
          <p:nvPr/>
        </p:nvSpPr>
        <p:spPr>
          <a:xfrm>
            <a:off x="317516" y="1446114"/>
            <a:ext cx="7848359" cy="4015605"/>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ru-RU" sz="20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a:t>
            </a: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Основной принцип игр на песке —  </a:t>
            </a:r>
            <a:r>
              <a:rPr kumimoji="0" lang="ru-RU" sz="2400" b="1"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создание стимулирующей среды,</a:t>
            </a: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в которой ребенок чувствует себя комфортно и защищенно и может проявить творческую активность. Реализация этого принципа позволяет усилить положительную мотивацию к занятиям и личностную заинтересованность ребенка в происходящем.</a:t>
            </a:r>
          </a:p>
          <a:p>
            <a:pPr marL="0" marR="0" lvl="0" indent="0" algn="l"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endParaRPr>
          </a:p>
          <a:p>
            <a:pPr marL="0" marR="0" lvl="0" indent="0" algn="l"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endParaRPr>
          </a:p>
          <a:p>
            <a:pPr marL="0" marR="0" lvl="0" indent="0" algn="l"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-Еще один принцип — </a:t>
            </a:r>
            <a:r>
              <a:rPr kumimoji="0" lang="ru-RU" sz="2400" b="1"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реальное «проживание», проигрывание всевозможных ситуаций вместе с героями сказочных сюжетов</a:t>
            </a: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810C677-D694-4EEC-8E3F-FE2C3D92A4FD}"/>
              </a:ext>
            </a:extLst>
          </p:cNvPr>
          <p:cNvSpPr/>
          <p:nvPr/>
        </p:nvSpPr>
        <p:spPr>
          <a:xfrm>
            <a:off x="4330799" y="203042"/>
            <a:ext cx="7340400" cy="612868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32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a:t>
            </a:r>
            <a:r>
              <a:rPr kumimoji="0" lang="ru-RU" sz="3200" b="1"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Присоединение к ребенку</a:t>
            </a:r>
            <a:br>
              <a:rPr kumimoji="0" lang="ru-RU" sz="32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br>
            <a:br>
              <a:rPr kumimoji="0" lang="ru-RU" sz="32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br>
            <a:r>
              <a:rPr kumimoji="0" lang="ru-RU" sz="32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a:t>
            </a:r>
            <a:r>
              <a:rPr kumimoji="0" lang="ru-RU" sz="3200" b="1"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Искренняя заинтересованность, заинтересованность событиями и сюжетами, разворачивающимися в песочнице.</a:t>
            </a:r>
          </a:p>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br>
              <a:rPr kumimoji="0" lang="ru-RU" sz="32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br>
            <a:r>
              <a:rPr kumimoji="0" lang="ru-RU" sz="32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a:t>
            </a:r>
            <a:r>
              <a:rPr kumimoji="0" lang="ru-RU" sz="3200" b="1"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Строгое следование профессиональной и общечеловеческой </a:t>
            </a:r>
            <a:r>
              <a:rPr kumimoji="0" lang="ru-RU" sz="3200" b="1" i="0" u="none" strike="noStrike" kern="1200" cap="none" spc="0" normalizeH="0" baseline="0" noProof="0">
                <a:ln>
                  <a:noFill/>
                </a:ln>
                <a:solidFill>
                  <a:srgbClr val="FFFFFF"/>
                </a:solidFill>
                <a:effectLst/>
                <a:uLnTx/>
                <a:uFillTx/>
                <a:latin typeface="Century Gothic" pitchFamily="18"/>
                <a:ea typeface="Microsoft YaHei" pitchFamily="2"/>
                <a:cs typeface="Lucida Sans" pitchFamily="2"/>
              </a:rPr>
              <a:t>этике.</a:t>
            </a:r>
          </a:p>
        </p:txBody>
      </p:sp>
      <p:pic>
        <p:nvPicPr>
          <p:cNvPr id="3" name="Picture 2">
            <a:extLst>
              <a:ext uri="{FF2B5EF4-FFF2-40B4-BE49-F238E27FC236}">
                <a16:creationId xmlns:a16="http://schemas.microsoft.com/office/drawing/2014/main" id="{45B33F63-B87D-4CD9-9335-978B015E6BC6}"/>
              </a:ext>
            </a:extLst>
          </p:cNvPr>
          <p:cNvPicPr>
            <a:picLocks noChangeAspect="1"/>
          </p:cNvPicPr>
          <p:nvPr/>
        </p:nvPicPr>
        <p:blipFill>
          <a:blip r:embed="rId3">
            <a:lum/>
            <a:alphaModFix/>
          </a:blip>
          <a:srcRect/>
          <a:stretch>
            <a:fillRect/>
          </a:stretch>
        </p:blipFill>
        <p:spPr>
          <a:xfrm>
            <a:off x="275755" y="1697034"/>
            <a:ext cx="4366580" cy="3021835"/>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9DD2D47-9D8A-4C4E-A2BB-75B42F89E487}"/>
              </a:ext>
            </a:extLst>
          </p:cNvPr>
          <p:cNvSpPr/>
          <p:nvPr/>
        </p:nvSpPr>
        <p:spPr>
          <a:xfrm>
            <a:off x="736558" y="569515"/>
            <a:ext cx="11010601" cy="260663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32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Главная цель песочной терапии – не «переделать» ребенка, не научить его каким-то специальным поведенческим навыкам, а дать возможность быть самим собой, любить и уважать себя таким, какой он есть.</a:t>
            </a:r>
          </a:p>
        </p:txBody>
      </p:sp>
      <p:pic>
        <p:nvPicPr>
          <p:cNvPr id="3" name="">
            <a:extLst>
              <a:ext uri="{FF2B5EF4-FFF2-40B4-BE49-F238E27FC236}">
                <a16:creationId xmlns:a16="http://schemas.microsoft.com/office/drawing/2014/main" id="{593D8FB1-33E3-4DE5-9000-B5AE08D3A12E}"/>
              </a:ext>
            </a:extLst>
          </p:cNvPr>
          <p:cNvPicPr>
            <a:picLocks noChangeAspect="1"/>
          </p:cNvPicPr>
          <p:nvPr/>
        </p:nvPicPr>
        <p:blipFill>
          <a:blip r:embed="rId3">
            <a:lum/>
            <a:alphaModFix/>
          </a:blip>
          <a:srcRect/>
          <a:stretch>
            <a:fillRect/>
          </a:stretch>
        </p:blipFill>
        <p:spPr>
          <a:xfrm>
            <a:off x="258482" y="4176000"/>
            <a:ext cx="2549520" cy="2231995"/>
          </a:xfrm>
          <a:prstGeom prst="rect">
            <a:avLst/>
          </a:prstGeom>
          <a:noFill/>
          <a:ln cap="flat">
            <a:noFill/>
          </a:ln>
        </p:spPr>
      </p:pic>
      <p:pic>
        <p:nvPicPr>
          <p:cNvPr id="4" name="">
            <a:extLst>
              <a:ext uri="{FF2B5EF4-FFF2-40B4-BE49-F238E27FC236}">
                <a16:creationId xmlns:a16="http://schemas.microsoft.com/office/drawing/2014/main" id="{B58AAC70-58FD-4575-9F09-9AED6D841399}"/>
              </a:ext>
            </a:extLst>
          </p:cNvPr>
          <p:cNvPicPr>
            <a:picLocks noChangeAspect="1"/>
          </p:cNvPicPr>
          <p:nvPr/>
        </p:nvPicPr>
        <p:blipFill>
          <a:blip r:embed="rId4">
            <a:lum/>
            <a:alphaModFix/>
          </a:blip>
          <a:srcRect/>
          <a:stretch>
            <a:fillRect/>
          </a:stretch>
        </p:blipFill>
        <p:spPr>
          <a:xfrm>
            <a:off x="2808003" y="2694599"/>
            <a:ext cx="2376004" cy="2201399"/>
          </a:xfrm>
          <a:prstGeom prst="rect">
            <a:avLst/>
          </a:prstGeom>
          <a:noFill/>
          <a:ln cap="flat">
            <a:noFill/>
          </a:ln>
        </p:spPr>
      </p:pic>
      <p:pic>
        <p:nvPicPr>
          <p:cNvPr id="5" name="">
            <a:extLst>
              <a:ext uri="{FF2B5EF4-FFF2-40B4-BE49-F238E27FC236}">
                <a16:creationId xmlns:a16="http://schemas.microsoft.com/office/drawing/2014/main" id="{0F42277D-329A-4592-B442-1794699DB572}"/>
              </a:ext>
            </a:extLst>
          </p:cNvPr>
          <p:cNvPicPr>
            <a:picLocks noChangeAspect="1"/>
          </p:cNvPicPr>
          <p:nvPr/>
        </p:nvPicPr>
        <p:blipFill>
          <a:blip r:embed="rId5">
            <a:lum/>
            <a:alphaModFix/>
          </a:blip>
          <a:srcRect/>
          <a:stretch>
            <a:fillRect/>
          </a:stretch>
        </p:blipFill>
        <p:spPr>
          <a:xfrm>
            <a:off x="5226481" y="4536000"/>
            <a:ext cx="2261521" cy="2086916"/>
          </a:xfrm>
          <a:prstGeom prst="rect">
            <a:avLst/>
          </a:prstGeom>
          <a:noFill/>
          <a:ln cap="flat">
            <a:noFill/>
          </a:ln>
        </p:spPr>
      </p:pic>
      <p:pic>
        <p:nvPicPr>
          <p:cNvPr id="6" name="">
            <a:extLst>
              <a:ext uri="{FF2B5EF4-FFF2-40B4-BE49-F238E27FC236}">
                <a16:creationId xmlns:a16="http://schemas.microsoft.com/office/drawing/2014/main" id="{1C3F3198-0A1F-4420-8749-1CB7B7544C8D}"/>
              </a:ext>
            </a:extLst>
          </p:cNvPr>
          <p:cNvPicPr>
            <a:picLocks noChangeAspect="1"/>
          </p:cNvPicPr>
          <p:nvPr/>
        </p:nvPicPr>
        <p:blipFill>
          <a:blip r:embed="rId6">
            <a:lum/>
            <a:alphaModFix/>
          </a:blip>
          <a:srcRect/>
          <a:stretch>
            <a:fillRect/>
          </a:stretch>
        </p:blipFill>
        <p:spPr>
          <a:xfrm>
            <a:off x="7530477" y="2736003"/>
            <a:ext cx="2045521" cy="2057400"/>
          </a:xfrm>
          <a:prstGeom prst="rect">
            <a:avLst/>
          </a:prstGeom>
          <a:noFill/>
          <a:ln cap="flat">
            <a:noFill/>
          </a:ln>
        </p:spPr>
      </p:pic>
      <p:pic>
        <p:nvPicPr>
          <p:cNvPr id="7" name="">
            <a:extLst>
              <a:ext uri="{FF2B5EF4-FFF2-40B4-BE49-F238E27FC236}">
                <a16:creationId xmlns:a16="http://schemas.microsoft.com/office/drawing/2014/main" id="{800FAEBC-11C3-4671-BA9F-E01F33928F22}"/>
              </a:ext>
            </a:extLst>
          </p:cNvPr>
          <p:cNvPicPr>
            <a:picLocks noChangeAspect="1"/>
          </p:cNvPicPr>
          <p:nvPr/>
        </p:nvPicPr>
        <p:blipFill>
          <a:blip r:embed="rId7">
            <a:lum/>
            <a:alphaModFix/>
          </a:blip>
          <a:srcRect/>
          <a:stretch>
            <a:fillRect/>
          </a:stretch>
        </p:blipFill>
        <p:spPr>
          <a:xfrm>
            <a:off x="9618482" y="4536000"/>
            <a:ext cx="2261521" cy="2015995"/>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C914B7-B4E1-417F-9AAD-D7EA9B77B5AD}"/>
              </a:ext>
            </a:extLst>
          </p:cNvPr>
          <p:cNvSpPr txBox="1">
            <a:spLocks noGrp="1"/>
          </p:cNvSpPr>
          <p:nvPr>
            <p:ph type="title" idx="4294967295"/>
          </p:nvPr>
        </p:nvSpPr>
        <p:spPr>
          <a:xfrm>
            <a:off x="0" y="439738"/>
            <a:ext cx="6981825" cy="5319712"/>
          </a:xfrm>
        </p:spPr>
        <p:txBody>
          <a:bodyPr anchor="t"/>
          <a:lstStyle/>
          <a:p>
            <a:pPr lvl="0"/>
            <a:r>
              <a:rPr lang="en-US" sz="2600" dirty="0" err="1">
                <a:solidFill>
                  <a:schemeClr val="tx1"/>
                </a:solidFill>
              </a:rPr>
              <a:t>Часто</a:t>
            </a:r>
            <a:r>
              <a:rPr lang="en-US" sz="2600" dirty="0">
                <a:solidFill>
                  <a:schemeClr val="tx1"/>
                </a:solidFill>
              </a:rPr>
              <a:t> </a:t>
            </a:r>
            <a:r>
              <a:rPr lang="en-US" sz="2600" dirty="0" err="1">
                <a:solidFill>
                  <a:schemeClr val="tx1"/>
                </a:solidFill>
              </a:rPr>
              <a:t>руки</a:t>
            </a:r>
            <a:r>
              <a:rPr lang="en-US" sz="2600" dirty="0">
                <a:solidFill>
                  <a:schemeClr val="tx1"/>
                </a:solidFill>
              </a:rPr>
              <a:t> </a:t>
            </a:r>
            <a:r>
              <a:rPr lang="en-US" sz="2600" dirty="0" err="1">
                <a:solidFill>
                  <a:schemeClr val="tx1"/>
                </a:solidFill>
              </a:rPr>
              <a:t>знают</a:t>
            </a:r>
            <a:r>
              <a:rPr lang="en-US" sz="2600" dirty="0">
                <a:solidFill>
                  <a:schemeClr val="tx1"/>
                </a:solidFill>
              </a:rPr>
              <a:t>, </a:t>
            </a:r>
            <a:br>
              <a:rPr lang="en-US" sz="2600" dirty="0">
                <a:solidFill>
                  <a:schemeClr val="tx1"/>
                </a:solidFill>
              </a:rPr>
            </a:br>
            <a:r>
              <a:rPr lang="en-US" sz="2600" dirty="0" err="1">
                <a:solidFill>
                  <a:schemeClr val="tx1"/>
                </a:solidFill>
              </a:rPr>
              <a:t>как</a:t>
            </a:r>
            <a:r>
              <a:rPr lang="en-US" sz="2600" dirty="0">
                <a:solidFill>
                  <a:schemeClr val="tx1"/>
                </a:solidFill>
              </a:rPr>
              <a:t> </a:t>
            </a:r>
            <a:r>
              <a:rPr lang="en-US" sz="2600" dirty="0" err="1">
                <a:solidFill>
                  <a:schemeClr val="tx1"/>
                </a:solidFill>
              </a:rPr>
              <a:t>решить</a:t>
            </a:r>
            <a:r>
              <a:rPr lang="en-US" sz="2600" dirty="0">
                <a:solidFill>
                  <a:schemeClr val="tx1"/>
                </a:solidFill>
              </a:rPr>
              <a:t> </a:t>
            </a:r>
            <a:r>
              <a:rPr lang="en-US" sz="2600" dirty="0" err="1">
                <a:solidFill>
                  <a:schemeClr val="tx1"/>
                </a:solidFill>
              </a:rPr>
              <a:t>загадку</a:t>
            </a:r>
            <a:r>
              <a:rPr lang="en-US" sz="2600" dirty="0">
                <a:solidFill>
                  <a:schemeClr val="tx1"/>
                </a:solidFill>
              </a:rPr>
              <a:t>,</a:t>
            </a:r>
            <a:br>
              <a:rPr lang="en-US" sz="2600" dirty="0">
                <a:solidFill>
                  <a:schemeClr val="tx1"/>
                </a:solidFill>
              </a:rPr>
            </a:br>
            <a:r>
              <a:rPr lang="en-US" sz="2600" dirty="0">
                <a:solidFill>
                  <a:schemeClr val="tx1"/>
                </a:solidFill>
              </a:rPr>
              <a:t>с </a:t>
            </a:r>
            <a:r>
              <a:rPr lang="en-US" sz="2600" dirty="0" err="1">
                <a:solidFill>
                  <a:schemeClr val="tx1"/>
                </a:solidFill>
              </a:rPr>
              <a:t>которой</a:t>
            </a:r>
            <a:r>
              <a:rPr lang="en-US" sz="2600" dirty="0">
                <a:solidFill>
                  <a:schemeClr val="tx1"/>
                </a:solidFill>
              </a:rPr>
              <a:t> </a:t>
            </a:r>
            <a:r>
              <a:rPr lang="en-US" sz="2600" dirty="0" err="1">
                <a:solidFill>
                  <a:schemeClr val="tx1"/>
                </a:solidFill>
              </a:rPr>
              <a:t>интеллект</a:t>
            </a:r>
            <a:r>
              <a:rPr lang="en-US" sz="2600" dirty="0">
                <a:solidFill>
                  <a:schemeClr val="tx1"/>
                </a:solidFill>
              </a:rPr>
              <a:t> </a:t>
            </a:r>
            <a:r>
              <a:rPr lang="en-US" sz="2600" dirty="0" err="1">
                <a:solidFill>
                  <a:schemeClr val="tx1"/>
                </a:solidFill>
              </a:rPr>
              <a:t>боролся</a:t>
            </a:r>
            <a:r>
              <a:rPr lang="en-US" sz="2600" dirty="0">
                <a:solidFill>
                  <a:schemeClr val="tx1"/>
                </a:solidFill>
              </a:rPr>
              <a:t> </a:t>
            </a:r>
            <a:r>
              <a:rPr lang="en-US" sz="2600" dirty="0" err="1">
                <a:solidFill>
                  <a:schemeClr val="tx1"/>
                </a:solidFill>
              </a:rPr>
              <a:t>напрасно</a:t>
            </a:r>
            <a:r>
              <a:rPr lang="en-US" sz="2600" dirty="0">
                <a:solidFill>
                  <a:schemeClr val="tx1"/>
                </a:solidFill>
              </a:rPr>
              <a:t>.</a:t>
            </a:r>
            <a:br>
              <a:rPr lang="en-US" sz="2600" dirty="0">
                <a:solidFill>
                  <a:schemeClr val="tx1"/>
                </a:solidFill>
              </a:rPr>
            </a:br>
            <a:br>
              <a:rPr lang="en-US" sz="2600" dirty="0">
                <a:solidFill>
                  <a:schemeClr val="tx1"/>
                </a:solidFill>
              </a:rPr>
            </a:br>
            <a:br>
              <a:rPr lang="en-US" sz="2600" dirty="0">
                <a:solidFill>
                  <a:schemeClr val="tx1"/>
                </a:solidFill>
              </a:rPr>
            </a:br>
            <a:r>
              <a:rPr lang="en-US" sz="2600" dirty="0">
                <a:solidFill>
                  <a:schemeClr val="tx1"/>
                </a:solidFill>
              </a:rPr>
              <a:t>К. Г. </a:t>
            </a:r>
            <a:r>
              <a:rPr lang="en-US" sz="2600" dirty="0" err="1">
                <a:solidFill>
                  <a:schemeClr val="tx1"/>
                </a:solidFill>
              </a:rPr>
              <a:t>Юнг</a:t>
            </a:r>
            <a:endParaRPr lang="en-US" sz="2600" dirty="0">
              <a:solidFill>
                <a:schemeClr val="tx1"/>
              </a:solidFill>
            </a:endParaRPr>
          </a:p>
        </p:txBody>
      </p:sp>
      <p:sp>
        <p:nvSpPr>
          <p:cNvPr id="3" name="Подзаголовок 2">
            <a:extLst>
              <a:ext uri="{FF2B5EF4-FFF2-40B4-BE49-F238E27FC236}">
                <a16:creationId xmlns:a16="http://schemas.microsoft.com/office/drawing/2014/main" id="{3969A6F2-E552-4569-962E-0D95A3692823}"/>
              </a:ext>
            </a:extLst>
          </p:cNvPr>
          <p:cNvSpPr txBox="1">
            <a:spLocks noGrp="1"/>
          </p:cNvSpPr>
          <p:nvPr>
            <p:ph type="subTitle" idx="4294967295"/>
          </p:nvPr>
        </p:nvSpPr>
        <p:spPr>
          <a:xfrm>
            <a:off x="0" y="4287838"/>
            <a:ext cx="6400800" cy="1947862"/>
          </a:xfrm>
        </p:spPr>
        <p:txBody>
          <a:bodyPr lIns="90004" tIns="44997" rIns="90004" bIns="44997"/>
          <a:lstStyle/>
          <a:p>
            <a:pPr lvl="0">
              <a:spcAft>
                <a:spcPts val="0"/>
              </a:spcAft>
            </a:pPr>
            <a:endParaRPr lang="ru-RU" sz="3600">
              <a:solidFill>
                <a:srgbClr val="FFFFFF"/>
              </a:solidFill>
            </a:endParaRPr>
          </a:p>
          <a:p>
            <a:pPr lvl="0" algn="r">
              <a:spcAft>
                <a:spcPts val="0"/>
              </a:spcAft>
            </a:pPr>
            <a:endParaRPr lang="ru-RU" sz="3600">
              <a:solidFill>
                <a:srgbClr val="FFFFFF"/>
              </a:solidFill>
            </a:endParaRPr>
          </a:p>
        </p:txBody>
      </p:sp>
      <p:pic>
        <p:nvPicPr>
          <p:cNvPr id="4" name="">
            <a:extLst>
              <a:ext uri="{FF2B5EF4-FFF2-40B4-BE49-F238E27FC236}">
                <a16:creationId xmlns:a16="http://schemas.microsoft.com/office/drawing/2014/main" id="{2F557D45-02FB-4D09-ADB8-BA3E36FEBCB8}"/>
              </a:ext>
            </a:extLst>
          </p:cNvPr>
          <p:cNvPicPr>
            <a:picLocks noChangeAspect="1"/>
          </p:cNvPicPr>
          <p:nvPr/>
        </p:nvPicPr>
        <p:blipFill>
          <a:blip r:embed="rId3">
            <a:lum/>
            <a:alphaModFix/>
          </a:blip>
          <a:srcRect/>
          <a:stretch>
            <a:fillRect/>
          </a:stretch>
        </p:blipFill>
        <p:spPr>
          <a:xfrm>
            <a:off x="7488003" y="2015995"/>
            <a:ext cx="3672001" cy="3096002"/>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3">
            <a:extLst>
              <a:ext uri="{FF2B5EF4-FFF2-40B4-BE49-F238E27FC236}">
                <a16:creationId xmlns:a16="http://schemas.microsoft.com/office/drawing/2014/main" id="{4A389851-6247-4BDB-92E6-5423B0E5B018}"/>
              </a:ext>
            </a:extLst>
          </p:cNvPr>
          <p:cNvPicPr>
            <a:picLocks noChangeAspect="1"/>
          </p:cNvPicPr>
          <p:nvPr/>
        </p:nvPicPr>
        <p:blipFill>
          <a:blip r:embed="rId3">
            <a:lum/>
            <a:alphaModFix/>
          </a:blip>
          <a:srcRect/>
          <a:stretch>
            <a:fillRect/>
          </a:stretch>
        </p:blipFill>
        <p:spPr>
          <a:xfrm>
            <a:off x="254157" y="152284"/>
            <a:ext cx="4898157" cy="3092043"/>
          </a:xfrm>
          <a:prstGeom prst="rect">
            <a:avLst/>
          </a:prstGeom>
          <a:noFill/>
          <a:ln cap="flat">
            <a:noFill/>
          </a:ln>
        </p:spPr>
      </p:pic>
      <p:sp>
        <p:nvSpPr>
          <p:cNvPr id="4" name="AutoShape 2">
            <a:extLst>
              <a:ext uri="{FF2B5EF4-FFF2-40B4-BE49-F238E27FC236}">
                <a16:creationId xmlns:a16="http://schemas.microsoft.com/office/drawing/2014/main" id="{ED14F797-CEF3-42CA-ABA8-6D279D70659B}"/>
              </a:ext>
            </a:extLst>
          </p:cNvPr>
          <p:cNvSpPr/>
          <p:nvPr/>
        </p:nvSpPr>
        <p:spPr>
          <a:xfrm>
            <a:off x="155521" y="-144356"/>
            <a:ext cx="212396" cy="30455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000000"/>
              </a:solidFill>
              <a:effectLst/>
              <a:uLnTx/>
              <a:uFillTx/>
              <a:latin typeface="Arial" pitchFamily="18"/>
              <a:ea typeface="Microsoft YaHei" pitchFamily="2"/>
              <a:cs typeface="Lucida Sans" pitchFamily="2"/>
            </a:endParaRPr>
          </a:p>
        </p:txBody>
      </p:sp>
      <p:sp>
        <p:nvSpPr>
          <p:cNvPr id="5" name="AutoShape 4">
            <a:extLst>
              <a:ext uri="{FF2B5EF4-FFF2-40B4-BE49-F238E27FC236}">
                <a16:creationId xmlns:a16="http://schemas.microsoft.com/office/drawing/2014/main" id="{A348A9C1-84F3-4BFA-96FF-707B6E34E694}"/>
              </a:ext>
            </a:extLst>
          </p:cNvPr>
          <p:cNvSpPr/>
          <p:nvPr/>
        </p:nvSpPr>
        <p:spPr>
          <a:xfrm>
            <a:off x="155521" y="-144356"/>
            <a:ext cx="304559" cy="30455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1440" tIns="45720" rIns="91440" bIns="45720" anchor="t" anchorCtr="0" compatLnSpc="0">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a:ln>
                <a:noFill/>
              </a:ln>
              <a:solidFill>
                <a:srgbClr val="000000"/>
              </a:solidFill>
              <a:effectLst/>
              <a:uLnTx/>
              <a:uFillTx/>
              <a:latin typeface="Arial" pitchFamily="18"/>
              <a:ea typeface="Microsoft YaHei" pitchFamily="2"/>
              <a:cs typeface="Lucida Sans" pitchFamily="2"/>
            </a:endParaRPr>
          </a:p>
        </p:txBody>
      </p:sp>
      <p:pic>
        <p:nvPicPr>
          <p:cNvPr id="6" name="Picture 6">
            <a:extLst>
              <a:ext uri="{FF2B5EF4-FFF2-40B4-BE49-F238E27FC236}">
                <a16:creationId xmlns:a16="http://schemas.microsoft.com/office/drawing/2014/main" id="{7391AEBC-B0A4-401B-B696-C0F6D8E3728C}"/>
              </a:ext>
            </a:extLst>
          </p:cNvPr>
          <p:cNvPicPr>
            <a:picLocks noChangeAspect="1"/>
          </p:cNvPicPr>
          <p:nvPr/>
        </p:nvPicPr>
        <p:blipFill>
          <a:blip r:embed="rId4">
            <a:lum/>
            <a:alphaModFix/>
          </a:blip>
          <a:srcRect/>
          <a:stretch>
            <a:fillRect/>
          </a:stretch>
        </p:blipFill>
        <p:spPr>
          <a:xfrm>
            <a:off x="6969236" y="160202"/>
            <a:ext cx="4928762" cy="3083759"/>
          </a:xfrm>
          <a:prstGeom prst="rect">
            <a:avLst/>
          </a:prstGeom>
          <a:noFill/>
          <a:ln cap="flat">
            <a:noFill/>
          </a:ln>
        </p:spPr>
      </p:pic>
      <p:pic>
        <p:nvPicPr>
          <p:cNvPr id="7" name="Picture 8">
            <a:extLst>
              <a:ext uri="{FF2B5EF4-FFF2-40B4-BE49-F238E27FC236}">
                <a16:creationId xmlns:a16="http://schemas.microsoft.com/office/drawing/2014/main" id="{08E244E7-2FB1-41F1-985C-702C175B507F}"/>
              </a:ext>
            </a:extLst>
          </p:cNvPr>
          <p:cNvPicPr>
            <a:picLocks noChangeAspect="1"/>
          </p:cNvPicPr>
          <p:nvPr/>
        </p:nvPicPr>
        <p:blipFill>
          <a:blip r:embed="rId5">
            <a:lum/>
            <a:alphaModFix/>
          </a:blip>
          <a:srcRect/>
          <a:stretch>
            <a:fillRect/>
          </a:stretch>
        </p:blipFill>
        <p:spPr>
          <a:xfrm>
            <a:off x="3251158" y="3352684"/>
            <a:ext cx="5300996" cy="341316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6">
            <a:extLst>
              <a:ext uri="{FF2B5EF4-FFF2-40B4-BE49-F238E27FC236}">
                <a16:creationId xmlns:a16="http://schemas.microsoft.com/office/drawing/2014/main" id="{D097020C-C74C-4665-934B-6F52198A741B}"/>
              </a:ext>
            </a:extLst>
          </p:cNvPr>
          <p:cNvSpPr/>
          <p:nvPr/>
        </p:nvSpPr>
        <p:spPr>
          <a:xfrm>
            <a:off x="899641" y="259918"/>
            <a:ext cx="5222302" cy="71983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4000" b="1" i="1"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В чем сила песка ?</a:t>
            </a:r>
          </a:p>
        </p:txBody>
      </p:sp>
      <p:sp>
        <p:nvSpPr>
          <p:cNvPr id="3" name="Прямоугольник 7">
            <a:extLst>
              <a:ext uri="{FF2B5EF4-FFF2-40B4-BE49-F238E27FC236}">
                <a16:creationId xmlns:a16="http://schemas.microsoft.com/office/drawing/2014/main" id="{69E0836A-974F-437B-80B2-1AC530C30883}"/>
              </a:ext>
            </a:extLst>
          </p:cNvPr>
          <p:cNvSpPr/>
          <p:nvPr/>
        </p:nvSpPr>
        <p:spPr>
          <a:xfrm>
            <a:off x="293037" y="803519"/>
            <a:ext cx="6971038" cy="597748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b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br>
            <a: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t>• песок — очень податливый инструмент творчества, творения из него можно без особого сожаления изменять в любой момент;</a:t>
            </a:r>
          </a:p>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b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br>
            <a: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t>• песок — демократичный материал, ведь позволяет работать с собой каждому и даже тому, кто не обладает особым художественным даром, а потому боится оценки и отказывается рисовать;</a:t>
            </a:r>
          </a:p>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endParaRPr>
          </a:p>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t>• песок — природный материал, поэтому наполняет любого, прикоснувшегося к нему, энергией, дает ощущение творца;</a:t>
            </a:r>
          </a:p>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b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br>
            <a: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t>• песок успешно забирает в себя негативную энергию, более того, трансформирует агрессию в положительные заряды; </a:t>
            </a:r>
            <a:b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br>
            <a:endPar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endParaRPr>
          </a:p>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t> • песок состоит из мельчайших песчинок, работа с которыми активизирует чувствительные точки на кончиках пальцев и нервные окончания на ладонях,</a:t>
            </a:r>
          </a:p>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b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br>
            <a: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t>• песок и работа с ним требует времени, а потому развивает у ребенка саморегуляцию и терпеливость; </a:t>
            </a:r>
            <a:b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br>
            <a:b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br>
            <a:endPar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endParaRPr>
          </a:p>
        </p:txBody>
      </p:sp>
      <p:pic>
        <p:nvPicPr>
          <p:cNvPr id="4" name="Picture 2">
            <a:extLst>
              <a:ext uri="{FF2B5EF4-FFF2-40B4-BE49-F238E27FC236}">
                <a16:creationId xmlns:a16="http://schemas.microsoft.com/office/drawing/2014/main" id="{A1294CCF-795B-4073-83E5-EE08B50FD27A}"/>
              </a:ext>
            </a:extLst>
          </p:cNvPr>
          <p:cNvPicPr>
            <a:picLocks noChangeAspect="1"/>
          </p:cNvPicPr>
          <p:nvPr/>
        </p:nvPicPr>
        <p:blipFill>
          <a:blip r:embed="rId3">
            <a:lum/>
            <a:alphaModFix/>
          </a:blip>
          <a:srcRect/>
          <a:stretch>
            <a:fillRect/>
          </a:stretch>
        </p:blipFill>
        <p:spPr>
          <a:xfrm>
            <a:off x="7709041" y="300599"/>
            <a:ext cx="4113364" cy="2848676"/>
          </a:xfrm>
          <a:prstGeom prst="rect">
            <a:avLst/>
          </a:prstGeom>
          <a:noFill/>
          <a:ln cap="flat">
            <a:noFill/>
          </a:ln>
        </p:spPr>
      </p:pic>
      <p:pic>
        <p:nvPicPr>
          <p:cNvPr id="5" name="Picture 4">
            <a:extLst>
              <a:ext uri="{FF2B5EF4-FFF2-40B4-BE49-F238E27FC236}">
                <a16:creationId xmlns:a16="http://schemas.microsoft.com/office/drawing/2014/main" id="{15CDD2B1-2878-4AFF-AF94-2C4C4DDFF7D6}"/>
              </a:ext>
            </a:extLst>
          </p:cNvPr>
          <p:cNvPicPr>
            <a:picLocks noChangeAspect="1"/>
          </p:cNvPicPr>
          <p:nvPr/>
        </p:nvPicPr>
        <p:blipFill>
          <a:blip r:embed="rId4">
            <a:lum/>
            <a:alphaModFix/>
          </a:blip>
          <a:srcRect/>
          <a:stretch>
            <a:fillRect/>
          </a:stretch>
        </p:blipFill>
        <p:spPr>
          <a:xfrm>
            <a:off x="7709041" y="3525121"/>
            <a:ext cx="4111563" cy="2679475"/>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E4EF42C-79D2-4177-8521-E4E0F80AC96C}"/>
              </a:ext>
            </a:extLst>
          </p:cNvPr>
          <p:cNvSpPr/>
          <p:nvPr/>
        </p:nvSpPr>
        <p:spPr>
          <a:xfrm>
            <a:off x="190442" y="228600"/>
            <a:ext cx="11594875" cy="317262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28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Игры с песком – одна из форм естественной активности ребенка. Именно поэтому мы, взрослые, можем использовать песочницу, проводя </a:t>
            </a:r>
            <a:r>
              <a:rPr kumimoji="0" lang="ru-RU" sz="2800" b="1"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коррекционные, развивающие и</a:t>
            </a:r>
            <a:r>
              <a:rPr kumimoji="0" lang="ru-RU" sz="28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a:t>
            </a:r>
            <a:r>
              <a:rPr kumimoji="0" lang="ru-RU" sz="2800" b="1"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обучающие занятия</a:t>
            </a:r>
            <a:r>
              <a:rPr kumimoji="0" lang="ru-RU" sz="28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Строя картинки из песка, придумывая разные истории, мы в наиболее органичной форме передаем ему наши знания и жизненный опыт, рассказываем о событиях и законах окружающего мира.</a:t>
            </a:r>
          </a:p>
        </p:txBody>
      </p:sp>
      <p:pic>
        <p:nvPicPr>
          <p:cNvPr id="3" name="Picture 2">
            <a:extLst>
              <a:ext uri="{FF2B5EF4-FFF2-40B4-BE49-F238E27FC236}">
                <a16:creationId xmlns:a16="http://schemas.microsoft.com/office/drawing/2014/main" id="{0F9B486C-F5E5-49B9-A265-4D06755706F6}"/>
              </a:ext>
            </a:extLst>
          </p:cNvPr>
          <p:cNvPicPr>
            <a:picLocks noChangeAspect="1"/>
          </p:cNvPicPr>
          <p:nvPr/>
        </p:nvPicPr>
        <p:blipFill>
          <a:blip r:embed="rId3">
            <a:lum/>
            <a:alphaModFix/>
          </a:blip>
          <a:srcRect/>
          <a:stretch>
            <a:fillRect/>
          </a:stretch>
        </p:blipFill>
        <p:spPr>
          <a:xfrm>
            <a:off x="3759116" y="3629884"/>
            <a:ext cx="4457517" cy="2973601"/>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B6D229F-E46C-43A2-B523-BD7784D27E85}"/>
              </a:ext>
            </a:extLst>
          </p:cNvPr>
          <p:cNvSpPr txBox="1">
            <a:spLocks noGrp="1"/>
          </p:cNvSpPr>
          <p:nvPr>
            <p:ph type="title" idx="4294967295"/>
          </p:nvPr>
        </p:nvSpPr>
        <p:spPr>
          <a:xfrm>
            <a:off x="3657600" y="141288"/>
            <a:ext cx="8534400" cy="757237"/>
          </a:xfrm>
        </p:spPr>
        <p:txBody>
          <a:bodyPr anchor="t">
            <a:normAutofit fontScale="90000"/>
          </a:bodyPr>
          <a:lstStyle/>
          <a:p>
            <a:pPr lvl="0"/>
            <a:r>
              <a:rPr lang="en-US" sz="4400" b="1">
                <a:solidFill>
                  <a:srgbClr val="000000"/>
                </a:solidFill>
              </a:rPr>
              <a:t>Направления арт-терапии</a:t>
            </a:r>
          </a:p>
        </p:txBody>
      </p:sp>
      <p:sp>
        <p:nvSpPr>
          <p:cNvPr id="3" name="Text Placeholder 3">
            <a:extLst>
              <a:ext uri="{FF2B5EF4-FFF2-40B4-BE49-F238E27FC236}">
                <a16:creationId xmlns:a16="http://schemas.microsoft.com/office/drawing/2014/main" id="{36E124E6-101F-4C56-AAA5-E71D452DFBAB}"/>
              </a:ext>
            </a:extLst>
          </p:cNvPr>
          <p:cNvSpPr txBox="1">
            <a:spLocks noGrp="1"/>
          </p:cNvSpPr>
          <p:nvPr>
            <p:ph type="body" idx="4294967295"/>
          </p:nvPr>
        </p:nvSpPr>
        <p:spPr>
          <a:xfrm>
            <a:off x="0" y="1231900"/>
            <a:ext cx="8534400" cy="5087938"/>
          </a:xfrm>
        </p:spPr>
        <p:txBody>
          <a:bodyPr/>
          <a:lstStyle/>
          <a:p>
            <a:pPr lvl="0">
              <a:spcBef>
                <a:spcPts val="400"/>
              </a:spcBef>
              <a:spcAft>
                <a:spcPts val="600"/>
              </a:spcAft>
              <a:buNone/>
            </a:pPr>
            <a:endParaRPr lang="en-US" sz="2000" dirty="0"/>
          </a:p>
          <a:p>
            <a:pPr lvl="0">
              <a:spcBef>
                <a:spcPts val="400"/>
              </a:spcBef>
              <a:spcAft>
                <a:spcPts val="600"/>
              </a:spcAft>
              <a:buNone/>
            </a:pPr>
            <a:endParaRPr lang="en-US" sz="2000" dirty="0"/>
          </a:p>
          <a:p>
            <a:pPr lvl="0">
              <a:spcBef>
                <a:spcPts val="400"/>
              </a:spcBef>
              <a:spcAft>
                <a:spcPts val="600"/>
              </a:spcAft>
              <a:buNone/>
            </a:pPr>
            <a:endParaRPr lang="en-US" sz="2000" dirty="0"/>
          </a:p>
          <a:p>
            <a:pPr lvl="0">
              <a:spcBef>
                <a:spcPts val="400"/>
              </a:spcBef>
              <a:spcAft>
                <a:spcPts val="600"/>
              </a:spcAft>
              <a:buNone/>
            </a:pPr>
            <a:endParaRPr lang="en-US" sz="2000" dirty="0"/>
          </a:p>
          <a:p>
            <a:pPr lvl="0">
              <a:spcBef>
                <a:spcPts val="400"/>
              </a:spcBef>
              <a:spcAft>
                <a:spcPts val="600"/>
              </a:spcAft>
              <a:buNone/>
            </a:pPr>
            <a:endParaRPr lang="en-US" sz="2000" dirty="0"/>
          </a:p>
          <a:p>
            <a:pPr lvl="0">
              <a:spcBef>
                <a:spcPts val="400"/>
              </a:spcBef>
              <a:spcAft>
                <a:spcPts val="600"/>
              </a:spcAft>
              <a:buNone/>
            </a:pPr>
            <a:endParaRPr lang="en-US" sz="2000" dirty="0"/>
          </a:p>
        </p:txBody>
      </p:sp>
      <p:pic>
        <p:nvPicPr>
          <p:cNvPr id="4" name="Picture 2">
            <a:extLst>
              <a:ext uri="{FF2B5EF4-FFF2-40B4-BE49-F238E27FC236}">
                <a16:creationId xmlns:a16="http://schemas.microsoft.com/office/drawing/2014/main" id="{BF2363E2-5C84-4474-8BF7-AD2168970F77}"/>
              </a:ext>
            </a:extLst>
          </p:cNvPr>
          <p:cNvPicPr>
            <a:picLocks noChangeAspect="1"/>
          </p:cNvPicPr>
          <p:nvPr/>
        </p:nvPicPr>
        <p:blipFill>
          <a:blip r:embed="rId3">
            <a:lum/>
            <a:alphaModFix/>
          </a:blip>
          <a:srcRect/>
          <a:stretch>
            <a:fillRect/>
          </a:stretch>
        </p:blipFill>
        <p:spPr>
          <a:xfrm>
            <a:off x="506522" y="2113919"/>
            <a:ext cx="1455121" cy="1455121"/>
          </a:xfrm>
          <a:prstGeom prst="rect">
            <a:avLst/>
          </a:prstGeom>
          <a:noFill/>
          <a:ln cap="flat">
            <a:noFill/>
          </a:ln>
        </p:spPr>
      </p:pic>
      <p:pic>
        <p:nvPicPr>
          <p:cNvPr id="5" name="Picture 8">
            <a:extLst>
              <a:ext uri="{FF2B5EF4-FFF2-40B4-BE49-F238E27FC236}">
                <a16:creationId xmlns:a16="http://schemas.microsoft.com/office/drawing/2014/main" id="{C4D8038C-E6EA-4B28-B014-B6684E701616}"/>
              </a:ext>
            </a:extLst>
          </p:cNvPr>
          <p:cNvPicPr>
            <a:picLocks noChangeAspect="1"/>
          </p:cNvPicPr>
          <p:nvPr/>
        </p:nvPicPr>
        <p:blipFill>
          <a:blip r:embed="rId4">
            <a:lum/>
            <a:alphaModFix/>
          </a:blip>
          <a:srcRect/>
          <a:stretch>
            <a:fillRect/>
          </a:stretch>
        </p:blipFill>
        <p:spPr>
          <a:xfrm>
            <a:off x="9095399" y="1703161"/>
            <a:ext cx="2522884" cy="2439719"/>
          </a:xfrm>
          <a:prstGeom prst="rect">
            <a:avLst/>
          </a:prstGeom>
          <a:noFill/>
          <a:ln cap="flat">
            <a:noFill/>
          </a:ln>
        </p:spPr>
      </p:pic>
      <p:pic>
        <p:nvPicPr>
          <p:cNvPr id="6" name="Picture 10">
            <a:extLst>
              <a:ext uri="{FF2B5EF4-FFF2-40B4-BE49-F238E27FC236}">
                <a16:creationId xmlns:a16="http://schemas.microsoft.com/office/drawing/2014/main" id="{D69E1E8A-4824-4020-9A85-5FDD63EE657D}"/>
              </a:ext>
            </a:extLst>
          </p:cNvPr>
          <p:cNvPicPr>
            <a:picLocks noChangeAspect="1"/>
          </p:cNvPicPr>
          <p:nvPr/>
        </p:nvPicPr>
        <p:blipFill>
          <a:blip r:embed="rId5">
            <a:lum/>
            <a:alphaModFix/>
          </a:blip>
          <a:srcRect/>
          <a:stretch>
            <a:fillRect/>
          </a:stretch>
        </p:blipFill>
        <p:spPr>
          <a:xfrm>
            <a:off x="6487201" y="1047234"/>
            <a:ext cx="2004117" cy="1701003"/>
          </a:xfrm>
          <a:prstGeom prst="rect">
            <a:avLst/>
          </a:prstGeom>
          <a:noFill/>
          <a:ln cap="flat">
            <a:noFill/>
          </a:ln>
        </p:spPr>
      </p:pic>
      <p:pic>
        <p:nvPicPr>
          <p:cNvPr id="7" name="Picture 14">
            <a:extLst>
              <a:ext uri="{FF2B5EF4-FFF2-40B4-BE49-F238E27FC236}">
                <a16:creationId xmlns:a16="http://schemas.microsoft.com/office/drawing/2014/main" id="{ED6D6D01-7B0A-42E2-96E8-6023BDD175AB}"/>
              </a:ext>
            </a:extLst>
          </p:cNvPr>
          <p:cNvPicPr>
            <a:picLocks noChangeAspect="1"/>
          </p:cNvPicPr>
          <p:nvPr/>
        </p:nvPicPr>
        <p:blipFill>
          <a:blip r:embed="rId6">
            <a:lum/>
            <a:alphaModFix/>
          </a:blip>
          <a:srcRect/>
          <a:stretch>
            <a:fillRect/>
          </a:stretch>
        </p:blipFill>
        <p:spPr>
          <a:xfrm>
            <a:off x="3146395" y="1083600"/>
            <a:ext cx="2445123" cy="1833838"/>
          </a:xfrm>
          <a:prstGeom prst="rect">
            <a:avLst/>
          </a:prstGeom>
          <a:noFill/>
          <a:ln cap="flat">
            <a:noFill/>
          </a:ln>
        </p:spPr>
      </p:pic>
      <p:pic>
        <p:nvPicPr>
          <p:cNvPr id="8" name="Picture 16">
            <a:extLst>
              <a:ext uri="{FF2B5EF4-FFF2-40B4-BE49-F238E27FC236}">
                <a16:creationId xmlns:a16="http://schemas.microsoft.com/office/drawing/2014/main" id="{D783C086-3CBC-4D07-B336-25B80E83BCA6}"/>
              </a:ext>
            </a:extLst>
          </p:cNvPr>
          <p:cNvPicPr>
            <a:picLocks noChangeAspect="1"/>
          </p:cNvPicPr>
          <p:nvPr/>
        </p:nvPicPr>
        <p:blipFill>
          <a:blip r:embed="rId7">
            <a:lum/>
            <a:alphaModFix/>
          </a:blip>
          <a:srcRect/>
          <a:stretch>
            <a:fillRect/>
          </a:stretch>
        </p:blipFill>
        <p:spPr>
          <a:xfrm>
            <a:off x="9510838" y="4614117"/>
            <a:ext cx="1824840" cy="1556994"/>
          </a:xfrm>
          <a:prstGeom prst="rect">
            <a:avLst/>
          </a:prstGeom>
          <a:noFill/>
          <a:ln cap="flat">
            <a:noFill/>
          </a:ln>
        </p:spPr>
      </p:pic>
      <p:pic>
        <p:nvPicPr>
          <p:cNvPr id="9" name="Picture 20">
            <a:extLst>
              <a:ext uri="{FF2B5EF4-FFF2-40B4-BE49-F238E27FC236}">
                <a16:creationId xmlns:a16="http://schemas.microsoft.com/office/drawing/2014/main" id="{B184A551-3BD1-4C46-9F82-E05C99743AB1}"/>
              </a:ext>
            </a:extLst>
          </p:cNvPr>
          <p:cNvPicPr>
            <a:picLocks noChangeAspect="1"/>
          </p:cNvPicPr>
          <p:nvPr/>
        </p:nvPicPr>
        <p:blipFill>
          <a:blip r:embed="rId8">
            <a:lum/>
            <a:alphaModFix/>
          </a:blip>
          <a:srcRect/>
          <a:stretch>
            <a:fillRect/>
          </a:stretch>
        </p:blipFill>
        <p:spPr>
          <a:xfrm>
            <a:off x="824395" y="4568040"/>
            <a:ext cx="2110316" cy="1606683"/>
          </a:xfrm>
          <a:prstGeom prst="rect">
            <a:avLst/>
          </a:prstGeom>
          <a:noFill/>
          <a:ln cap="flat">
            <a:noFill/>
          </a:ln>
        </p:spPr>
      </p:pic>
      <p:pic>
        <p:nvPicPr>
          <p:cNvPr id="10" name="Picture 22">
            <a:extLst>
              <a:ext uri="{FF2B5EF4-FFF2-40B4-BE49-F238E27FC236}">
                <a16:creationId xmlns:a16="http://schemas.microsoft.com/office/drawing/2014/main" id="{8455444C-F4A8-400C-B707-98CD2E8CE571}"/>
              </a:ext>
            </a:extLst>
          </p:cNvPr>
          <p:cNvPicPr>
            <a:picLocks noChangeAspect="1"/>
          </p:cNvPicPr>
          <p:nvPr/>
        </p:nvPicPr>
        <p:blipFill>
          <a:blip r:embed="rId9">
            <a:lum/>
            <a:alphaModFix/>
          </a:blip>
          <a:srcRect/>
          <a:stretch>
            <a:fillRect/>
          </a:stretch>
        </p:blipFill>
        <p:spPr>
          <a:xfrm>
            <a:off x="4369679" y="3405957"/>
            <a:ext cx="3464643" cy="1946876"/>
          </a:xfrm>
          <a:prstGeom prst="rect">
            <a:avLst/>
          </a:prstGeom>
          <a:noFill/>
          <a:ln cap="flat">
            <a:noFill/>
          </a:ln>
        </p:spPr>
      </p:pic>
      <p:sp>
        <p:nvSpPr>
          <p:cNvPr id="11" name="TextBox 7">
            <a:extLst>
              <a:ext uri="{FF2B5EF4-FFF2-40B4-BE49-F238E27FC236}">
                <a16:creationId xmlns:a16="http://schemas.microsoft.com/office/drawing/2014/main" id="{6F10623A-DB89-4036-BB38-C609AAB8797D}"/>
              </a:ext>
            </a:extLst>
          </p:cNvPr>
          <p:cNvSpPr/>
          <p:nvPr/>
        </p:nvSpPr>
        <p:spPr>
          <a:xfrm>
            <a:off x="348477" y="1718998"/>
            <a:ext cx="2189816" cy="37389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t>МУЗЫКОТЕРАПИЯ</a:t>
            </a:r>
          </a:p>
        </p:txBody>
      </p:sp>
      <p:sp>
        <p:nvSpPr>
          <p:cNvPr id="12" name="TextBox 8">
            <a:extLst>
              <a:ext uri="{FF2B5EF4-FFF2-40B4-BE49-F238E27FC236}">
                <a16:creationId xmlns:a16="http://schemas.microsoft.com/office/drawing/2014/main" id="{62A9DB63-38FC-446F-A6F5-39B803852DD9}"/>
              </a:ext>
            </a:extLst>
          </p:cNvPr>
          <p:cNvSpPr/>
          <p:nvPr/>
        </p:nvSpPr>
        <p:spPr>
          <a:xfrm>
            <a:off x="3439442" y="2892238"/>
            <a:ext cx="2140315" cy="37389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t>СКАЗКОТЕРАПИЯ</a:t>
            </a:r>
          </a:p>
        </p:txBody>
      </p:sp>
      <p:sp>
        <p:nvSpPr>
          <p:cNvPr id="13" name="TextBox 9">
            <a:extLst>
              <a:ext uri="{FF2B5EF4-FFF2-40B4-BE49-F238E27FC236}">
                <a16:creationId xmlns:a16="http://schemas.microsoft.com/office/drawing/2014/main" id="{26F7FC69-867B-4B7A-9634-91FAF55925EE}"/>
              </a:ext>
            </a:extLst>
          </p:cNvPr>
          <p:cNvSpPr/>
          <p:nvPr/>
        </p:nvSpPr>
        <p:spPr>
          <a:xfrm>
            <a:off x="6696361" y="2837520"/>
            <a:ext cx="1788937" cy="37389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t>ИГРОТЕРАПИЯ</a:t>
            </a:r>
          </a:p>
        </p:txBody>
      </p:sp>
      <p:sp>
        <p:nvSpPr>
          <p:cNvPr id="14" name="TextBox 10">
            <a:extLst>
              <a:ext uri="{FF2B5EF4-FFF2-40B4-BE49-F238E27FC236}">
                <a16:creationId xmlns:a16="http://schemas.microsoft.com/office/drawing/2014/main" id="{2C925BB0-80BB-4800-A7A1-E093C2079D71}"/>
              </a:ext>
            </a:extLst>
          </p:cNvPr>
          <p:cNvSpPr/>
          <p:nvPr/>
        </p:nvSpPr>
        <p:spPr>
          <a:xfrm>
            <a:off x="9179999" y="1462683"/>
            <a:ext cx="3020620" cy="37389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t>ТАНЦЕВАЛЬНАЯ ТЕРАПИЯ</a:t>
            </a:r>
          </a:p>
        </p:txBody>
      </p:sp>
      <p:sp>
        <p:nvSpPr>
          <p:cNvPr id="15" name="TextBox 11">
            <a:extLst>
              <a:ext uri="{FF2B5EF4-FFF2-40B4-BE49-F238E27FC236}">
                <a16:creationId xmlns:a16="http://schemas.microsoft.com/office/drawing/2014/main" id="{2E1DD7C5-F3A4-451C-9327-28DC91B7FC89}"/>
              </a:ext>
            </a:extLst>
          </p:cNvPr>
          <p:cNvSpPr/>
          <p:nvPr/>
        </p:nvSpPr>
        <p:spPr>
          <a:xfrm>
            <a:off x="9876241" y="6208555"/>
            <a:ext cx="1679868" cy="37389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t>ИЗОТЕРАПИЯ</a:t>
            </a:r>
          </a:p>
        </p:txBody>
      </p:sp>
      <p:sp>
        <p:nvSpPr>
          <p:cNvPr id="16" name="TextBox 12">
            <a:extLst>
              <a:ext uri="{FF2B5EF4-FFF2-40B4-BE49-F238E27FC236}">
                <a16:creationId xmlns:a16="http://schemas.microsoft.com/office/drawing/2014/main" id="{489D9AC3-1D95-430F-AF96-B2B3C6AE6155}"/>
              </a:ext>
            </a:extLst>
          </p:cNvPr>
          <p:cNvSpPr/>
          <p:nvPr/>
        </p:nvSpPr>
        <p:spPr>
          <a:xfrm>
            <a:off x="981718" y="6208556"/>
            <a:ext cx="1960555" cy="37389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t>КУКЛОТЕРАПИЯ</a:t>
            </a:r>
          </a:p>
        </p:txBody>
      </p:sp>
      <p:sp>
        <p:nvSpPr>
          <p:cNvPr id="17" name="TextBox 13">
            <a:extLst>
              <a:ext uri="{FF2B5EF4-FFF2-40B4-BE49-F238E27FC236}">
                <a16:creationId xmlns:a16="http://schemas.microsoft.com/office/drawing/2014/main" id="{387B40A9-38FF-436D-B619-F3F0E81722AA}"/>
              </a:ext>
            </a:extLst>
          </p:cNvPr>
          <p:cNvSpPr/>
          <p:nvPr/>
        </p:nvSpPr>
        <p:spPr>
          <a:xfrm flipH="1">
            <a:off x="4782595" y="5371560"/>
            <a:ext cx="3696480" cy="37389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1800" b="0" i="0" u="none" strike="noStrike" kern="1200" cap="none" spc="0" normalizeH="0" baseline="0" noProof="0" dirty="0">
                <a:ln>
                  <a:noFill/>
                </a:ln>
                <a:solidFill>
                  <a:srgbClr val="000000"/>
                </a:solidFill>
                <a:effectLst/>
                <a:uLnTx/>
                <a:uFillTx/>
                <a:latin typeface="Century Gothic" pitchFamily="18"/>
                <a:ea typeface="Microsoft YaHei" pitchFamily="2"/>
                <a:cs typeface="Lucida Sans" pitchFamily="2"/>
              </a:rPr>
              <a:t>ПЕСОЧНАЯ ТЕРАПИЯ</a:t>
            </a:r>
          </a:p>
        </p:txBody>
      </p:sp>
      <p:sp>
        <p:nvSpPr>
          <p:cNvPr id="18" name="TextBox 14">
            <a:extLst>
              <a:ext uri="{FF2B5EF4-FFF2-40B4-BE49-F238E27FC236}">
                <a16:creationId xmlns:a16="http://schemas.microsoft.com/office/drawing/2014/main" id="{18A788B5-8761-4FB0-B81B-A7EB3ABA779B}"/>
              </a:ext>
            </a:extLst>
          </p:cNvPr>
          <p:cNvSpPr/>
          <p:nvPr/>
        </p:nvSpPr>
        <p:spPr>
          <a:xfrm>
            <a:off x="4568397" y="6066358"/>
            <a:ext cx="3367442" cy="516956"/>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2800" b="1" i="0" u="none" strike="noStrike" kern="1200" cap="none" spc="0" normalizeH="0" baseline="0" noProof="0">
                <a:ln>
                  <a:noFill/>
                </a:ln>
                <a:solidFill>
                  <a:srgbClr val="FFFFFF"/>
                </a:solidFill>
                <a:effectLst/>
                <a:uLnTx/>
                <a:uFillTx/>
                <a:latin typeface="Century Gothic" pitchFamily="18"/>
                <a:ea typeface="Microsoft YaHei" pitchFamily="2"/>
                <a:cs typeface="Lucida Sans" pitchFamily="2"/>
              </a:rPr>
              <a:t>И МНОГИЕ ДРУГИЕ</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2">
            <a:extLst>
              <a:ext uri="{FF2B5EF4-FFF2-40B4-BE49-F238E27FC236}">
                <a16:creationId xmlns:a16="http://schemas.microsoft.com/office/drawing/2014/main" id="{8829CE5A-3F32-4D45-A4A8-327F0A7BBFB9}"/>
              </a:ext>
            </a:extLst>
          </p:cNvPr>
          <p:cNvSpPr/>
          <p:nvPr/>
        </p:nvSpPr>
        <p:spPr>
          <a:xfrm>
            <a:off x="1149839" y="387001"/>
            <a:ext cx="3587438" cy="59403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none" lIns="90004" tIns="44997" rIns="90004" bIns="44997" anchor="t" anchorCtr="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32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История метода</a:t>
            </a:r>
          </a:p>
        </p:txBody>
      </p:sp>
      <p:sp>
        <p:nvSpPr>
          <p:cNvPr id="3" name="Прямоугольник 3">
            <a:extLst>
              <a:ext uri="{FF2B5EF4-FFF2-40B4-BE49-F238E27FC236}">
                <a16:creationId xmlns:a16="http://schemas.microsoft.com/office/drawing/2014/main" id="{C9DAE90B-9759-4A60-9253-CB55C7A3E2F1}"/>
              </a:ext>
            </a:extLst>
          </p:cNvPr>
          <p:cNvSpPr/>
          <p:nvPr/>
        </p:nvSpPr>
        <p:spPr>
          <a:xfrm>
            <a:off x="520558" y="1201320"/>
            <a:ext cx="6095518" cy="537463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ru-RU" sz="20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Метод песочной терапии берет начало в 1929 году, когда английский детский психотерапевт М.Ловенфельд впервые применила песочницу в игровой психотерапии с детьми. Ловенфельд придавала огромное значение тактильному контакту ребенка с песком и водой, дополнявшему проективную игру с различными предметами и куклами. Она заметила, что дети добавляют в песок воду и помещают туда миниатюрные игрушки. Так родилась «техника построения мира». Юнгианская песочная терапия была разработана швейцарским юнгианским детским терапевтом Дорой Кальфф. Она дополнила технику Ловенфельд психоаналитическим подходом. Благодаря работам Кальфф песочная терапия была представлена в качестве составной части аналитического процесса, формой выражения метода «активного воображения».</a:t>
            </a:r>
          </a:p>
        </p:txBody>
      </p:sp>
      <p:pic>
        <p:nvPicPr>
          <p:cNvPr id="4" name="Picture 2">
            <a:extLst>
              <a:ext uri="{FF2B5EF4-FFF2-40B4-BE49-F238E27FC236}">
                <a16:creationId xmlns:a16="http://schemas.microsoft.com/office/drawing/2014/main" id="{90C623C6-5987-4AFB-BAFF-612EE0B941C0}"/>
              </a:ext>
            </a:extLst>
          </p:cNvPr>
          <p:cNvPicPr>
            <a:picLocks noChangeAspect="1"/>
          </p:cNvPicPr>
          <p:nvPr/>
        </p:nvPicPr>
        <p:blipFill>
          <a:blip r:embed="rId3">
            <a:lum/>
            <a:alphaModFix/>
          </a:blip>
          <a:srcRect/>
          <a:stretch>
            <a:fillRect/>
          </a:stretch>
        </p:blipFill>
        <p:spPr>
          <a:xfrm>
            <a:off x="6822356" y="1417320"/>
            <a:ext cx="5137199" cy="3852723"/>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FBB027D-2B7A-4E21-B403-7CD2DE96D8F1}"/>
              </a:ext>
            </a:extLst>
          </p:cNvPr>
          <p:cNvSpPr/>
          <p:nvPr/>
        </p:nvSpPr>
        <p:spPr>
          <a:xfrm>
            <a:off x="469800" y="224284"/>
            <a:ext cx="6095518" cy="1977609"/>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1" i="1"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Использование песочной терапии на</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2400" b="1" i="1"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1" i="1"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логопедических занятиях помогает в</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2400" b="1" i="1"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1" i="1"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работе с любыми темами</a:t>
            </a:r>
          </a:p>
        </p:txBody>
      </p:sp>
      <p:sp>
        <p:nvSpPr>
          <p:cNvPr id="3" name="Прямоугольник 3">
            <a:extLst>
              <a:ext uri="{FF2B5EF4-FFF2-40B4-BE49-F238E27FC236}">
                <a16:creationId xmlns:a16="http://schemas.microsoft.com/office/drawing/2014/main" id="{9E701696-F866-4F94-9D41-FDEBB828A769}"/>
              </a:ext>
            </a:extLst>
          </p:cNvPr>
          <p:cNvSpPr/>
          <p:nvPr/>
        </p:nvSpPr>
        <p:spPr>
          <a:xfrm>
            <a:off x="469800" y="2865958"/>
            <a:ext cx="7314843" cy="3713405"/>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-игры на развитие фонематического слуха,</a:t>
            </a:r>
          </a:p>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-коррекции звукопроизношения,</a:t>
            </a:r>
          </a:p>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по развитию связной речи,</a:t>
            </a:r>
          </a:p>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-по развитию грамматического строя речи,</a:t>
            </a:r>
          </a:p>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во время обучения чтению и письму,</a:t>
            </a:r>
          </a:p>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-во время работы над разнообразными понятиями (овощи, мебель, посуда и др.).</a:t>
            </a:r>
          </a:p>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endParaRPr>
          </a:p>
          <a:p>
            <a:pPr marL="0" marR="0" lvl="0" indent="0" algn="just" defTabSz="914400" rtl="0" eaLnBrk="1" fontAlgn="auto" latinLnBrk="0" hangingPunct="1">
              <a:lnSpc>
                <a:spcPct val="8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-В песочной игре ребенок и логопед легко обмениваются идеями, мыслят чувствами, что позволяет построить партнерские, доверительные отношения</a:t>
            </a:r>
            <a:r>
              <a:rPr kumimoji="0" lang="ru-RU" sz="2400" b="0" i="0" u="none" strike="noStrike" kern="1200" cap="none" spc="0" normalizeH="0" baseline="0" noProof="0">
                <a:ln>
                  <a:noFill/>
                </a:ln>
                <a:solidFill>
                  <a:srgbClr val="FFFFFF"/>
                </a:solidFill>
                <a:effectLst/>
                <a:uLnTx/>
                <a:uFillTx/>
                <a:latin typeface="Century Gothic" pitchFamily="18"/>
                <a:ea typeface="Microsoft YaHei" pitchFamily="2"/>
                <a:cs typeface="Lucida Sans" pitchFamily="2"/>
              </a:rPr>
              <a:t>.</a:t>
            </a:r>
          </a:p>
        </p:txBody>
      </p:sp>
      <p:pic>
        <p:nvPicPr>
          <p:cNvPr id="4" name="">
            <a:extLst>
              <a:ext uri="{FF2B5EF4-FFF2-40B4-BE49-F238E27FC236}">
                <a16:creationId xmlns:a16="http://schemas.microsoft.com/office/drawing/2014/main" id="{55EA0D46-9946-4FE3-A937-627081AB6609}"/>
              </a:ext>
            </a:extLst>
          </p:cNvPr>
          <p:cNvPicPr>
            <a:picLocks noChangeAspect="1"/>
          </p:cNvPicPr>
          <p:nvPr/>
        </p:nvPicPr>
        <p:blipFill>
          <a:blip r:embed="rId3">
            <a:lum/>
            <a:alphaModFix/>
          </a:blip>
          <a:srcRect/>
          <a:stretch>
            <a:fillRect/>
          </a:stretch>
        </p:blipFill>
        <p:spPr>
          <a:xfrm>
            <a:off x="8136002" y="359999"/>
            <a:ext cx="3528002" cy="1943996"/>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3C65662-702D-4F1F-8775-4522E4FDBD25}"/>
              </a:ext>
            </a:extLst>
          </p:cNvPr>
          <p:cNvSpPr/>
          <p:nvPr/>
        </p:nvSpPr>
        <p:spPr>
          <a:xfrm>
            <a:off x="406441" y="286198"/>
            <a:ext cx="6095518" cy="1789096"/>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2800" b="1" i="1"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Показания к применению</a:t>
            </a:r>
            <a:br>
              <a:rPr kumimoji="0" lang="ru-RU" sz="2000" b="1" i="1"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br>
            <a:br>
              <a:rPr kumimoji="0" lang="ru-RU" sz="2000" b="1" i="1"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br>
            <a:r>
              <a:rPr kumimoji="0" lang="ru-RU" sz="2000" b="1"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Метод песочной игры подходит для детей от трех лет, применяется для работы с проблемами:</a:t>
            </a:r>
          </a:p>
        </p:txBody>
      </p:sp>
      <p:sp>
        <p:nvSpPr>
          <p:cNvPr id="3" name="Прямоугольник 2">
            <a:extLst>
              <a:ext uri="{FF2B5EF4-FFF2-40B4-BE49-F238E27FC236}">
                <a16:creationId xmlns:a16="http://schemas.microsoft.com/office/drawing/2014/main" id="{716E7B93-C9A6-48DD-BD18-60AF47ECBB72}"/>
              </a:ext>
            </a:extLst>
          </p:cNvPr>
          <p:cNvSpPr/>
          <p:nvPr/>
        </p:nvSpPr>
        <p:spPr>
          <a:xfrm>
            <a:off x="1219315" y="2212564"/>
            <a:ext cx="7784643" cy="3826965"/>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ru-RU" sz="18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a:t>
            </a: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Трудности в общении</a:t>
            </a:r>
          </a:p>
          <a:p>
            <a:pPr marL="0" marR="0" lvl="0" indent="0" algn="just"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Взаимоотношения детей и родителей</a:t>
            </a:r>
          </a:p>
          <a:p>
            <a:pPr marL="0" marR="0" lvl="0" indent="0" algn="just"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Кризисные ситуации (развод, переезд и др.)</a:t>
            </a:r>
          </a:p>
          <a:p>
            <a:pPr marL="0" marR="0" lvl="0" indent="0" algn="just"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Психологические травмы</a:t>
            </a:r>
          </a:p>
          <a:p>
            <a:pPr marL="0" marR="0" lvl="0" indent="0" algn="just"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Расстройства настроения</a:t>
            </a:r>
          </a:p>
          <a:p>
            <a:pPr marL="0" marR="0" lvl="0" indent="0" algn="just"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Страхи, тики, навязчивости и др. расстройства</a:t>
            </a:r>
          </a:p>
          <a:p>
            <a:pPr marL="0" marR="0" lvl="0" indent="0" algn="just"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Проблемы поведения (агрессия и др.)</a:t>
            </a:r>
          </a:p>
          <a:p>
            <a:pPr marL="0" marR="0" lvl="0" indent="0" algn="just"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endPar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endParaRPr>
          </a:p>
          <a:p>
            <a:pPr marL="0" marR="0" lvl="0" indent="0" algn="just"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ru-RU" sz="2400" b="0" i="0" u="none" strike="noStrike" kern="1200" cap="none" spc="0" normalizeH="0" baseline="0" noProof="0">
                <a:ln>
                  <a:noFill/>
                </a:ln>
                <a:solidFill>
                  <a:srgbClr val="000000"/>
                </a:solidFill>
                <a:effectLst/>
                <a:uLnTx/>
                <a:uFillTx/>
                <a:latin typeface="Century Gothic" pitchFamily="18"/>
                <a:ea typeface="Microsoft YaHei" pitchFamily="2"/>
                <a:cs typeface="Lucida Sans" pitchFamily="2"/>
              </a:rPr>
              <a:t>-  Помимо общепринятых направлений  используется для коррекции  нарушений устной и письменной речи у детей.</a:t>
            </a:r>
          </a:p>
        </p:txBody>
      </p:sp>
    </p:spTree>
  </p:cSld>
  <p:clrMapOvr>
    <a:masterClrMapping/>
  </p:clrMapOvr>
</p:sld>
</file>

<file path=ppt/theme/theme1.xml><?xml version="1.0" encoding="utf-8"?>
<a:theme xmlns:a="http://schemas.openxmlformats.org/drawingml/2006/main" name="Обычный 1">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664</Words>
  <Application>Microsoft Office PowerPoint</Application>
  <PresentationFormat>Широкоэкранный</PresentationFormat>
  <Paragraphs>70</Paragraphs>
  <Slides>12</Slides>
  <Notes>12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12</vt:i4>
      </vt:variant>
    </vt:vector>
  </HeadingPairs>
  <TitlesOfParts>
    <vt:vector size="21" baseType="lpstr">
      <vt:lpstr>Arial</vt:lpstr>
      <vt:lpstr>Calibri</vt:lpstr>
      <vt:lpstr>Century Gothic</vt:lpstr>
      <vt:lpstr>Comic Sans MS</vt:lpstr>
      <vt:lpstr>Times New Roman</vt:lpstr>
      <vt:lpstr>Trebuchet MS</vt:lpstr>
      <vt:lpstr>Wingdings 3</vt:lpstr>
      <vt:lpstr>Обычный 1</vt:lpstr>
      <vt:lpstr>Аспект</vt:lpstr>
      <vt:lpstr>Учитель-логопед Алексеева Наталья Сергеевна</vt:lpstr>
      <vt:lpstr>Часто руки знают,  как решить загадку, с которой интеллект боролся напрасно.   К. Г. Юнг</vt:lpstr>
      <vt:lpstr>Презентация PowerPoint</vt:lpstr>
      <vt:lpstr>Презентация PowerPoint</vt:lpstr>
      <vt:lpstr>Презентация PowerPoint</vt:lpstr>
      <vt:lpstr>Направления арт-терапии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Учитель-логопед Алексеева Наталья Сергеевна</dc:title>
  <dc:creator>Пк</dc:creator>
  <cp:lastModifiedBy>Пк</cp:lastModifiedBy>
  <cp:revision>1</cp:revision>
  <dcterms:created xsi:type="dcterms:W3CDTF">2025-06-11T08:05:29Z</dcterms:created>
  <dcterms:modified xsi:type="dcterms:W3CDTF">2025-06-11T08:16:24Z</dcterms:modified>
</cp:coreProperties>
</file>