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79" r:id="rId4"/>
    <p:sldId id="274" r:id="rId5"/>
    <p:sldId id="275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128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БРИФ\Файлы для дизайнера +PNG\ПРЕЗЕНТАЦИЯ 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-1"/>
            <a:ext cx="1195332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БРИФ\Файлы для дизайнера +PNG\ВЫСТАВКА 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520" y="7894"/>
            <a:ext cx="9144000" cy="685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29449" y="4911968"/>
            <a:ext cx="6963031" cy="14157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r"/>
            <a:r>
              <a:rPr lang="ru-RU" sz="4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Группа «Лукоморье»</a:t>
            </a:r>
          </a:p>
          <a:p>
            <a:pPr algn="r"/>
            <a:r>
              <a:rPr lang="ru-RU" sz="2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МАДОУ "Детский сад "Театр на Звезде" г. Перми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98125" y="1412776"/>
            <a:ext cx="6260112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     </a:t>
            </a:r>
          </a:p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«Растим патриотов </a:t>
            </a:r>
          </a:p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своей страны»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9" y="102473"/>
            <a:ext cx="1530267" cy="191075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96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БРИФ\Файлы для дизайнера +PNG\ПРЕЗЕНТАЦИЯ 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-1"/>
            <a:ext cx="1195332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БРИФ\Файлы для дизайнера +PNG\ВЫСТАВКА 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qr-cod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19" y="150094"/>
            <a:ext cx="1530267" cy="191075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7AF068-2F56-4009-BA08-106B2E0C20FA}"/>
              </a:ext>
            </a:extLst>
          </p:cNvPr>
          <p:cNvSpPr txBox="1"/>
          <p:nvPr/>
        </p:nvSpPr>
        <p:spPr>
          <a:xfrm>
            <a:off x="2627784" y="1124744"/>
            <a:ext cx="6094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E40A79-CDDF-4AC5-8878-76017AD443B4}"/>
              </a:ext>
            </a:extLst>
          </p:cNvPr>
          <p:cNvSpPr txBox="1"/>
          <p:nvPr/>
        </p:nvSpPr>
        <p:spPr>
          <a:xfrm>
            <a:off x="2689626" y="1052736"/>
            <a:ext cx="645437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Родины...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Оно начинается у ребенка с отношения к семье, к самым близким людям - к матери, отцу, бабушке, дедушке. Это корни, связывающие его с родным домом и ближайшим окружением.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05D462-91B7-4AEA-831D-9AC1767AB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3954" y="3697480"/>
            <a:ext cx="1440451" cy="286818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9CD85F9-4DEC-4FAB-A8FD-B5B960100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4569" y="3697480"/>
            <a:ext cx="2362742" cy="286818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DC80AB7-C5A5-49DC-B5FD-3B0D300E10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4449" y="3697479"/>
            <a:ext cx="2197551" cy="287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8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БРИФ\Файлы для дизайнера +PNG\ПРЕЗЕНТАЦИЯ 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-1"/>
            <a:ext cx="1195332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БРИФ\Файлы для дизайнера +PNG\ВЫСТАВКА 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16" y="2217"/>
            <a:ext cx="9144000" cy="685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51720" y="1346180"/>
            <a:ext cx="61206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" y="76796"/>
            <a:ext cx="1530267" cy="191075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84589" y="4266288"/>
            <a:ext cx="597530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E6AD44-BD9F-400F-8777-F81E92FD9FE7}"/>
              </a:ext>
            </a:extLst>
          </p:cNvPr>
          <p:cNvSpPr txBox="1"/>
          <p:nvPr/>
        </p:nvSpPr>
        <p:spPr>
          <a:xfrm>
            <a:off x="3238231" y="5816255"/>
            <a:ext cx="3427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3FF761-2F26-4447-A22B-204012F83360}"/>
              </a:ext>
            </a:extLst>
          </p:cNvPr>
          <p:cNvSpPr txBox="1"/>
          <p:nvPr/>
        </p:nvSpPr>
        <p:spPr>
          <a:xfrm>
            <a:off x="1907704" y="1124744"/>
            <a:ext cx="709228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Родины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 с восхищения тем, что видит перед собой малыш, чему он изумляется и что вызывает отклик в его душе... И хотя многие впечатления еще не осознаны им глубоко, но, пропущенные через детское восприятие, они играют огромную роль в становлении личности патриота.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F950A2B-7485-492C-84F5-B56EFEB19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501" y="4115757"/>
            <a:ext cx="3238231" cy="274002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6EDF953-060E-4CB7-B18B-0845BA444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2084" y="4124435"/>
            <a:ext cx="1796352" cy="273134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CDCCF08-5A7A-4623-A7A1-70596B4B1A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1880" y="4124435"/>
            <a:ext cx="2822493" cy="27335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5BB5F47-6719-48E7-BFF4-69CF283F58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2834" y="4115758"/>
            <a:ext cx="3268027" cy="274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59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БРИФ\Файлы для дизайнера +PNG\ПРЕЗЕНТАЦИЯ 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-1"/>
            <a:ext cx="1195332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БРИФ\Файлы для дизайнера +PNG\ВЫСТАВКА 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6"/>
            <a:ext cx="9144000" cy="685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19" y="150094"/>
            <a:ext cx="1530267" cy="191075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57359" y="1613117"/>
            <a:ext cx="6301482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0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0CA3C3-740D-4E9E-B745-2FE8E6B59F5B}"/>
              </a:ext>
            </a:extLst>
          </p:cNvPr>
          <p:cNvSpPr txBox="1"/>
          <p:nvPr/>
        </p:nvSpPr>
        <p:spPr>
          <a:xfrm>
            <a:off x="1664920" y="980728"/>
            <a:ext cx="737157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воспитания</a:t>
            </a:r>
          </a:p>
          <a:p>
            <a:pPr algn="ctr"/>
            <a:r>
              <a:rPr lang="ru-RU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патриотических чувств: </a:t>
            </a:r>
          </a:p>
          <a:p>
            <a:pPr algn="ctr"/>
            <a:endParaRPr lang="ru-RU" sz="32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-это беседы о Родине, о родном городе,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природе родного края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-чтение детских книг на патриотические темы, соответствующий подбор песен и стихов для разучивания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-просмотр кинофильмов, телевизионных передач для детей, целенаправленные игры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-личный пример  родителей</a:t>
            </a:r>
          </a:p>
        </p:txBody>
      </p:sp>
    </p:spTree>
    <p:extLst>
      <p:ext uri="{BB962C8B-B14F-4D97-AF65-F5344CB8AC3E}">
        <p14:creationId xmlns:p14="http://schemas.microsoft.com/office/powerpoint/2010/main" val="358900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БРИФ\Файлы для дизайнера +PNG\ПРЕЗЕНТАЦИЯ 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-1"/>
            <a:ext cx="1195332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БРИФ\Файлы для дизайнера +PNG\ВЫСТАВКА 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6"/>
            <a:ext cx="9144000" cy="685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19" y="150094"/>
            <a:ext cx="1530267" cy="191075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40161" y="2680802"/>
            <a:ext cx="6764287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0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10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115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170</Words>
  <Application>Microsoft Office PowerPoint</Application>
  <PresentationFormat>Экран (4:3)</PresentationFormat>
  <Paragraphs>19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 Тукачев</dc:creator>
  <cp:lastModifiedBy>El</cp:lastModifiedBy>
  <cp:revision>31</cp:revision>
  <dcterms:created xsi:type="dcterms:W3CDTF">2023-03-14T18:50:40Z</dcterms:created>
  <dcterms:modified xsi:type="dcterms:W3CDTF">2025-02-22T05:32:48Z</dcterms:modified>
</cp:coreProperties>
</file>