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D2E8B94-6CDA-4B83-8CD9-EA9465296BB5}">
          <p14:sldIdLst>
            <p14:sldId id="256"/>
            <p14:sldId id="257"/>
            <p14:sldId id="258"/>
            <p14:sldId id="259"/>
            <p14:sldId id="260"/>
            <p14:sldId id="266"/>
            <p14:sldId id="262"/>
            <p14:sldId id="263"/>
            <p14:sldId id="264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405" autoAdjust="0"/>
  </p:normalViewPr>
  <p:slideViewPr>
    <p:cSldViewPr snapToGrid="0">
      <p:cViewPr>
        <p:scale>
          <a:sx n="69" d="100"/>
          <a:sy n="69" d="100"/>
        </p:scale>
        <p:origin x="-37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F110-8584-40F8-8A27-9B5680B9EAA1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CCC0-177F-457D-82AA-AE5A3FD826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52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F110-8584-40F8-8A27-9B5680B9EAA1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CCC0-177F-457D-82AA-AE5A3FD826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392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F110-8584-40F8-8A27-9B5680B9EAA1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CCC0-177F-457D-82AA-AE5A3FD826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931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F110-8584-40F8-8A27-9B5680B9EAA1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CCC0-177F-457D-82AA-AE5A3FD826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338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F110-8584-40F8-8A27-9B5680B9EAA1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CCC0-177F-457D-82AA-AE5A3FD826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33330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F110-8584-40F8-8A27-9B5680B9EAA1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CCC0-177F-457D-82AA-AE5A3FD826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266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F110-8584-40F8-8A27-9B5680B9EAA1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CCC0-177F-457D-82AA-AE5A3FD826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748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F110-8584-40F8-8A27-9B5680B9EAA1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CCC0-177F-457D-82AA-AE5A3FD826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27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F110-8584-40F8-8A27-9B5680B9EAA1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CCC0-177F-457D-82AA-AE5A3FD826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891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F110-8584-40F8-8A27-9B5680B9EAA1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CCC0-177F-457D-82AA-AE5A3FD826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43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F110-8584-40F8-8A27-9B5680B9EAA1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CCC0-177F-457D-82AA-AE5A3FD826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876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F110-8584-40F8-8A27-9B5680B9EAA1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CCC0-177F-457D-82AA-AE5A3FD826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98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F110-8584-40F8-8A27-9B5680B9EAA1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CCC0-177F-457D-82AA-AE5A3FD826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56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F110-8584-40F8-8A27-9B5680B9EAA1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CCC0-177F-457D-82AA-AE5A3FD826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448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F110-8584-40F8-8A27-9B5680B9EAA1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CCC0-177F-457D-82AA-AE5A3FD826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080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F110-8584-40F8-8A27-9B5680B9EAA1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CCC0-177F-457D-82AA-AE5A3FD826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214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2F110-8584-40F8-8A27-9B5680B9EAA1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F6CCC0-177F-457D-82AA-AE5A3FD826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234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4268" y="287867"/>
            <a:ext cx="8974666" cy="18657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МБДОУ «Детский сад №365 г</a:t>
            </a:r>
            <a:r>
              <a:rPr lang="ru-RU" dirty="0" smtClean="0"/>
              <a:t>. </a:t>
            </a:r>
            <a:r>
              <a:rPr lang="ru-RU" dirty="0" smtClean="0"/>
              <a:t>Челябинска»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400" y="2599836"/>
            <a:ext cx="9144000" cy="16557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Партнерское</a:t>
            </a:r>
          </a:p>
          <a:p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заимодействие ДОУ и семьи</a:t>
            </a:r>
          </a:p>
          <a:p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 развитии музыкально-эстетического</a:t>
            </a:r>
          </a:p>
          <a:p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оспитания ребенка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7332" y="6063449"/>
            <a:ext cx="4953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музыкальный руководитель</a:t>
            </a:r>
          </a:p>
          <a:p>
            <a:r>
              <a:rPr lang="ru-RU" dirty="0" err="1" smtClean="0"/>
              <a:t>Шулаева</a:t>
            </a:r>
            <a:r>
              <a:rPr lang="ru-RU" dirty="0" smtClean="0"/>
              <a:t> Светлана Геннадьевна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367" y="3033210"/>
            <a:ext cx="5286141" cy="303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377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004" y="402810"/>
            <a:ext cx="9283412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«Дети- это счастье , созданное нашим трудом. Занятия, встречи  с детьми, конечно, требуют много душевных сил, времени и труда. Но , ведь и мы счастливы тогда, когда счастливы наши дети, когда их глаза наполнены радостью»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											</a:t>
            </a:r>
            <a:r>
              <a:rPr lang="ru-RU" dirty="0" err="1" smtClean="0"/>
              <a:t>В.А.Сухомлинский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79" y="1857744"/>
            <a:ext cx="6752948" cy="453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22182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8468" y="34066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Мир без искусства нам всегда будет тесен,</a:t>
            </a:r>
          </a:p>
          <a:p>
            <a:pPr marL="0" indent="0">
              <a:buNone/>
            </a:pPr>
            <a:r>
              <a:rPr lang="ru-RU" sz="2400" dirty="0" smtClean="0"/>
              <a:t>Вы все убедились, друзья.</a:t>
            </a:r>
          </a:p>
          <a:p>
            <a:pPr marL="0" indent="0">
              <a:buNone/>
            </a:pPr>
            <a:r>
              <a:rPr lang="ru-RU" sz="2400" dirty="0" smtClean="0"/>
              <a:t>А музыка- главное чудо на свете,</a:t>
            </a:r>
          </a:p>
          <a:p>
            <a:pPr marL="0" indent="0">
              <a:buNone/>
            </a:pPr>
            <a:r>
              <a:rPr lang="ru-RU" sz="2400" dirty="0" smtClean="0"/>
              <a:t>И с детством – наша путеводная звезда!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870" y="2540260"/>
            <a:ext cx="6886113" cy="33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11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785" y="261345"/>
            <a:ext cx="9003972" cy="1065321"/>
          </a:xfrm>
        </p:spPr>
        <p:txBody>
          <a:bodyPr>
            <a:noAutofit/>
          </a:bodyPr>
          <a:lstStyle/>
          <a:p>
            <a:r>
              <a:rPr lang="ru-RU" sz="2000" dirty="0" smtClean="0"/>
              <a:t>«Влияние музыки на детей благодатно, и чем раньше они начнут его испытывать на себе, тем лучше для них»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								В. Г. Белинский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666" y="1441498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«Могучая духовная сила воспитания заложена в том, что дети учатся смотреть на мир глазами родителей. Только в совместной деятельности родители лучше узнают своих детей, становятся ближе. </a:t>
            </a:r>
          </a:p>
          <a:p>
            <a:pPr marL="3657600" lvl="8" indent="0"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					В. В. Сухомлинский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666" y="2858351"/>
            <a:ext cx="2511535" cy="176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042" y="4923006"/>
            <a:ext cx="2307410" cy="18635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3016" y="4017081"/>
            <a:ext cx="3062510" cy="2042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2341" y="3137009"/>
            <a:ext cx="3380279" cy="1901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2761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838" y="165716"/>
            <a:ext cx="9576375" cy="101501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Взаимодействие  музыкального руководителя с родителями: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5629" y="1423742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3 направления :</a:t>
            </a:r>
            <a:endParaRPr lang="ru-RU" sz="3200" dirty="0"/>
          </a:p>
        </p:txBody>
      </p:sp>
      <p:sp>
        <p:nvSpPr>
          <p:cNvPr id="4" name="Овал 3"/>
          <p:cNvSpPr/>
          <p:nvPr/>
        </p:nvSpPr>
        <p:spPr>
          <a:xfrm>
            <a:off x="804052" y="2047936"/>
            <a:ext cx="2797831" cy="2343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Информационно-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аналитическое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512" y="4140261"/>
            <a:ext cx="2402032" cy="2078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190" y="2180462"/>
            <a:ext cx="2402032" cy="20789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01883" y="4765985"/>
            <a:ext cx="2201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Информационно- познавательное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26645" y="2896753"/>
            <a:ext cx="201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Музыкально- досуговое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450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084" y="449802"/>
            <a:ext cx="9301167" cy="6776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Информационно-аналитическое направление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1443" y="1127464"/>
            <a:ext cx="2580771" cy="4172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Традиционные формы: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1922" y="1880300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  <a:r>
              <a:rPr lang="ru-RU" dirty="0" smtClean="0"/>
              <a:t>нкетирование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62943" y="1695634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Тестирование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488" y="2420251"/>
            <a:ext cx="3997910" cy="299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2260" y="2420251"/>
            <a:ext cx="4133991" cy="2999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580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738" y="307759"/>
            <a:ext cx="10464142" cy="108603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Информационно-познавательное направление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7975" y="850776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Традиционные формы: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35552" y="1723146"/>
            <a:ext cx="280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Родительские собрания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01714" y="3311999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Консультирование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25648" y="2316436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Индивидуальные беседы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655" y="2355695"/>
            <a:ext cx="2816848" cy="2112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6309" y="3986620"/>
            <a:ext cx="3619130" cy="2413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5648" y="2821575"/>
            <a:ext cx="2944388" cy="20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447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389" y="0"/>
            <a:ext cx="8596668" cy="1320800"/>
          </a:xfrm>
        </p:spPr>
        <p:txBody>
          <a:bodyPr/>
          <a:lstStyle/>
          <a:p>
            <a:r>
              <a:rPr lang="ru-RU" dirty="0" smtClean="0"/>
              <a:t>Инновационные формы: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8037" y="1371362"/>
            <a:ext cx="153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Сайт ДОУ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663" y="3324872"/>
            <a:ext cx="35173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Сайт </a:t>
            </a:r>
            <a:r>
              <a:rPr lang="ru-RU" sz="2400" dirty="0" err="1" smtClean="0">
                <a:solidFill>
                  <a:schemeClr val="accent2"/>
                </a:solidFill>
              </a:rPr>
              <a:t>муз.руководителя</a:t>
            </a:r>
            <a:endParaRPr lang="ru-RU" sz="2400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63526" y="3528133"/>
            <a:ext cx="2807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Проектная деятельность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4344" y="1918471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Семинары-практикумы</a:t>
            </a:r>
            <a:endParaRPr lang="ru-RU" sz="2400" dirty="0">
              <a:solidFill>
                <a:schemeClr val="accent2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562470" y="660400"/>
            <a:ext cx="466755" cy="538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034396" y="1867802"/>
            <a:ext cx="2222377" cy="138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359479" y="2152569"/>
            <a:ext cx="2584328" cy="2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704726" y="710213"/>
            <a:ext cx="574963" cy="1198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282" y="4034961"/>
            <a:ext cx="2749118" cy="1543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2206" y="2354955"/>
            <a:ext cx="2197174" cy="146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C:\Users\User\Desktop\АТТЕСТАЦИЯ\! СТАТЬИ 2024-25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1847851"/>
            <a:ext cx="2711681" cy="1457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АТТЕСТАЦИЯ\Новая папка (2)\p24_pb174289.jpg"/>
          <p:cNvPicPr>
            <a:picLocks noChangeAspect="1" noChangeArrowheads="1"/>
          </p:cNvPicPr>
          <p:nvPr/>
        </p:nvPicPr>
        <p:blipFill>
          <a:blip r:embed="rId5" cstate="print"/>
          <a:srcRect t="13174"/>
          <a:stretch>
            <a:fillRect/>
          </a:stretch>
        </p:blipFill>
        <p:spPr bwMode="auto">
          <a:xfrm>
            <a:off x="4474507" y="4514850"/>
            <a:ext cx="2691368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3454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920" y="156839"/>
            <a:ext cx="8596668" cy="1320800"/>
          </a:xfrm>
        </p:spPr>
        <p:txBody>
          <a:bodyPr/>
          <a:lstStyle/>
          <a:p>
            <a:r>
              <a:rPr lang="ru-RU" dirty="0" smtClean="0"/>
              <a:t>Современные формы: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6128" y="1562470"/>
            <a:ext cx="2395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Презентации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23731" y="3092295"/>
            <a:ext cx="1560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Буклеты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6763" y="4590928"/>
            <a:ext cx="342914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Папки-передвижки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60607" y="3503081"/>
            <a:ext cx="1843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Плакаты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20496" y="1288103"/>
            <a:ext cx="204254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chemeClr val="accent2"/>
                </a:solidFill>
              </a:rPr>
              <a:t>Муз.уголки</a:t>
            </a:r>
            <a:endParaRPr lang="ru-RU" sz="2800" dirty="0" smtClean="0">
              <a:solidFill>
                <a:schemeClr val="accent2"/>
              </a:solidFill>
            </a:endParaRPr>
          </a:p>
          <a:p>
            <a:r>
              <a:rPr lang="ru-RU" sz="2800" dirty="0" smtClean="0">
                <a:solidFill>
                  <a:schemeClr val="accent2"/>
                </a:solidFill>
              </a:rPr>
              <a:t> в группах </a:t>
            </a:r>
          </a:p>
          <a:p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695635" y="817239"/>
            <a:ext cx="523782" cy="66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769482" y="1053825"/>
            <a:ext cx="414291" cy="2038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753182" y="1147439"/>
            <a:ext cx="343027" cy="3202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699395" y="863325"/>
            <a:ext cx="996033" cy="1387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812790" y="1057963"/>
            <a:ext cx="351899" cy="2453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0615" y="2278703"/>
            <a:ext cx="1931398" cy="1448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831761" y="3986633"/>
            <a:ext cx="2519193" cy="188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366710" y="4434899"/>
            <a:ext cx="2187252" cy="164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4336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948" y="139083"/>
            <a:ext cx="8511054" cy="775317"/>
          </a:xfrm>
        </p:spPr>
        <p:txBody>
          <a:bodyPr/>
          <a:lstStyle/>
          <a:p>
            <a:r>
              <a:rPr lang="ru-RU" dirty="0" smtClean="0"/>
              <a:t>Музыкально- досуговое направление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1238403" y="1633451"/>
            <a:ext cx="3176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Совместные праздники и развлечения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5983" y="4175244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Игры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7106676" y="4406102"/>
            <a:ext cx="3383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Открытые музыкальные занятия 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9315" y="1669237"/>
            <a:ext cx="3049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Музыкальные гостиные 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25" name="Дуга 24"/>
          <p:cNvSpPr/>
          <p:nvPr/>
        </p:nvSpPr>
        <p:spPr>
          <a:xfrm rot="2800365" flipH="1">
            <a:off x="4224257" y="1400479"/>
            <a:ext cx="1588437" cy="158022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3378433" flipH="1">
            <a:off x="3444375" y="3304321"/>
            <a:ext cx="2888719" cy="291144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790916" y="2573597"/>
            <a:ext cx="8878" cy="13671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416498" y="2341337"/>
            <a:ext cx="0" cy="11452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" name="AutoShape 2" descr="https://www.leocdn.ru/uploadsForSiteId/203649/content/01b963b4-314b-4c6e-bccf-8a5be8cd0e2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User\Desktop\01b963b4-314b-4c6e-bccf-8a5be8cd0e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4675" y="2653893"/>
            <a:ext cx="3762375" cy="2821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96471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ae8a113c-30c7-45d6-a127-24907be928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053" y="339435"/>
            <a:ext cx="3713020" cy="2784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8ef46156-c7ef-4df7-aabf-91953dca3b9a.jpg"/>
          <p:cNvPicPr>
            <a:picLocks noChangeAspect="1" noChangeArrowheads="1"/>
          </p:cNvPicPr>
          <p:nvPr/>
        </p:nvPicPr>
        <p:blipFill>
          <a:blip r:embed="rId3"/>
          <a:srcRect t="4597" r="4544" b="10714"/>
          <a:stretch>
            <a:fillRect/>
          </a:stretch>
        </p:blipFill>
        <p:spPr bwMode="auto">
          <a:xfrm>
            <a:off x="6816437" y="263235"/>
            <a:ext cx="4455781" cy="296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ser\Desktop\12a6d2af-d4f9-4ff9-896f-3ef421e9c0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5838" y="3339377"/>
            <a:ext cx="3629871" cy="2655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7931767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240</TotalTime>
  <Words>219</Words>
  <Application>Microsoft Office PowerPoint</Application>
  <PresentationFormat>Произвольный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МБДОУ «Детский сад №365 г. Челябинска»</vt:lpstr>
      <vt:lpstr>«Влияние музыки на детей благодатно, и чем раньше они начнут его испытывать на себе, тем лучше для них»           В. Г. Белинский</vt:lpstr>
      <vt:lpstr>Взаимодействие  музыкального руководителя с родителями: </vt:lpstr>
      <vt:lpstr>Информационно-аналитическое направление</vt:lpstr>
      <vt:lpstr>Информационно-познавательное направление</vt:lpstr>
      <vt:lpstr>Инновационные формы:</vt:lpstr>
      <vt:lpstr>Современные формы:</vt:lpstr>
      <vt:lpstr>Музыкально- досуговое направление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ООШ №6  Дошкольные группы г. Нижние Серги</dc:title>
  <dc:creator>1nkss</dc:creator>
  <cp:lastModifiedBy>User</cp:lastModifiedBy>
  <cp:revision>18</cp:revision>
  <dcterms:created xsi:type="dcterms:W3CDTF">2024-01-21T11:07:57Z</dcterms:created>
  <dcterms:modified xsi:type="dcterms:W3CDTF">2024-09-23T09:46:48Z</dcterms:modified>
</cp:coreProperties>
</file>