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4" r:id="rId4"/>
    <p:sldId id="258" r:id="rId5"/>
    <p:sldId id="257" r:id="rId6"/>
    <p:sldId id="265" r:id="rId7"/>
    <p:sldId id="262" r:id="rId8"/>
    <p:sldId id="263" r:id="rId9"/>
    <p:sldId id="266" r:id="rId10"/>
    <p:sldId id="267" r:id="rId11"/>
    <p:sldId id="261" r:id="rId12"/>
    <p:sldId id="260" r:id="rId13"/>
    <p:sldId id="271" r:id="rId14"/>
    <p:sldId id="272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51455" y="569936"/>
            <a:ext cx="6168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МБДОУ «Детский сад комбинированного вида № 43»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11960" y="6093296"/>
            <a:ext cx="4967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Выполнила учитель-логопед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Т.В.Липухина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59656" y="2498456"/>
            <a:ext cx="314479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Озерск-любимый город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6A658D7-FB2C-4581-BB22-8C952B208F2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99816" y="243332"/>
            <a:ext cx="2078528" cy="2082230"/>
          </a:xfrm>
          <a:prstGeom prst="rect">
            <a:avLst/>
          </a:prstGeom>
        </p:spPr>
      </p:pic>
      <p:pic>
        <p:nvPicPr>
          <p:cNvPr id="10" name="Picture 2" descr="C:\Users\user\Desktop\ozers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08124"/>
            <a:ext cx="4896544" cy="3361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13096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 descr="C:\Users\user\Desktop\Озерск достоприм\13528373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856984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44451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C:\Users\user\Desktop\Озерск достоприм\94947_Ozersk_Chelyabinskaya_oblasty_stela_ozersk_3711.2481.457.49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4677" y="188640"/>
            <a:ext cx="8851819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509289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4606" y="0"/>
            <a:ext cx="917860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 descr="C:\Users\user\Desktop\Озерск достоприм\iBM6ZUB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200" y="116632"/>
            <a:ext cx="8928991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882550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50BC726-16AB-44C2-9821-F5DD131CE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cap="all" dirty="0">
                <a:solidFill>
                  <a:prstClr val="black">
                    <a:lumMod val="95000"/>
                    <a:lumOff val="5000"/>
                  </a:prstClr>
                </a:solidFill>
                <a:effectLst>
                  <a:reflection blurRad="12700" stA="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Мой любимый  город</a:t>
            </a: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060B4E68-53CD-4591-8156-56ECAF2C17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5801" y="2780928"/>
            <a:ext cx="3729203" cy="2796902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19F0749C-A961-4761-973F-2BD06401055B}"/>
              </a:ext>
            </a:extLst>
          </p:cNvPr>
          <p:cNvSpPr/>
          <p:nvPr/>
        </p:nvSpPr>
        <p:spPr>
          <a:xfrm>
            <a:off x="0" y="3573016"/>
            <a:ext cx="23397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/>
            <a:r>
              <a:rPr lang="ru-RU" sz="1200" b="1" dirty="0">
                <a:solidFill>
                  <a:srgbClr val="B58B8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Стих о родном городе</a:t>
            </a:r>
          </a:p>
          <a:p>
            <a:pPr lvl="0" defTabSz="457200"/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Есть у каждого на свете</a:t>
            </a:r>
          </a:p>
          <a:p>
            <a:pPr lvl="0" defTabSz="457200"/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Свой родимый уголок</a:t>
            </a:r>
          </a:p>
          <a:p>
            <a:pPr lvl="0" defTabSz="457200"/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меня таким, поверьте,</a:t>
            </a:r>
          </a:p>
          <a:p>
            <a:pPr lvl="0" defTabSz="457200"/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 наш тихий городок.</a:t>
            </a:r>
          </a:p>
          <a:p>
            <a:pPr lvl="0" defTabSz="457200"/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Раньше я не понимала</a:t>
            </a:r>
          </a:p>
          <a:p>
            <a:pPr lvl="0" defTabSz="457200"/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печалилась порой,</a:t>
            </a:r>
          </a:p>
          <a:p>
            <a:pPr lvl="0" defTabSz="457200"/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мама после сада</a:t>
            </a:r>
          </a:p>
          <a:p>
            <a:pPr lvl="0" defTabSz="457200"/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 вела пешком домой.</a:t>
            </a:r>
          </a:p>
          <a:p>
            <a:pPr lvl="0" defTabSz="457200"/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экскурсий не хотели,</a:t>
            </a:r>
          </a:p>
          <a:p>
            <a:pPr lvl="0" defTabSz="457200"/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хотели на качели!</a:t>
            </a:r>
          </a:p>
          <a:p>
            <a:pPr lvl="0" defTabSz="457200"/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теперь я стала старше</a:t>
            </a:r>
          </a:p>
          <a:p>
            <a:pPr lvl="0" defTabSz="457200"/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проснулся интерес: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FE0810B-66EE-4BF3-9719-EFBD6C39D05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63804" y="2420888"/>
            <a:ext cx="2780196" cy="295232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3F8952FF-BF43-4736-AB13-06BBC0C6705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91680" y="1268760"/>
            <a:ext cx="3164469" cy="2482866"/>
          </a:xfrm>
          <a:prstGeom prst="rect">
            <a:avLst/>
          </a:prstGeom>
        </p:spPr>
      </p:pic>
      <p:pic>
        <p:nvPicPr>
          <p:cNvPr id="8" name="Picture 2" descr="C:\Users\user\Desktop\800px-Flag_of_Ozyorsk_(Chelyabinsk_oblast)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149080"/>
            <a:ext cx="3644304" cy="2428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15704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E229579E-88F0-4BA4-8951-42FBB21E8B6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404664"/>
            <a:ext cx="5212532" cy="131845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8CD058D-56C7-4CC9-9F2D-37FECF74A0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2204864"/>
            <a:ext cx="5288492" cy="408878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25148D0-9F94-42B1-AE9F-A378DA0C783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00725" y="1340768"/>
            <a:ext cx="3303189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2004864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87624" y="692696"/>
            <a:ext cx="69127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latin typeface="Times New Roman" pitchFamily="18" charset="0"/>
                <a:cs typeface="Times New Roman" pitchFamily="18" charset="0"/>
              </a:rPr>
              <a:t>Спасибо за внимание</a:t>
            </a:r>
          </a:p>
        </p:txBody>
      </p:sp>
      <p:pic>
        <p:nvPicPr>
          <p:cNvPr id="6" name="Picture 2" descr="C:\Users\user\Desktop\Озерск достоприм\Ozersk-Russia-1501157034_www.brodyaga.com_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011956"/>
            <a:ext cx="4987964" cy="372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884096" cy="6588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41782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956" y="188640"/>
            <a:ext cx="8812088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14060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3508" y="188640"/>
            <a:ext cx="8856984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22491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C:\Users\user\Desktop\Озерск достоприм\1200px-Дом_жилой_с_башней._Проспект_Ленина,_84,_Озерск,_Челябинская_область._Общий_вид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05557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user\Desktop\Озерск достоприм\04-ogon-2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61229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:\Users\user\Desktop\Озерск достоприм\71557ebd7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1"/>
            <a:ext cx="8784976" cy="6480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34330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C:\Users\user\Desktop\Озерск достоприм\116080_60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634"/>
            <a:ext cx="8856984" cy="653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62342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C:\Users\user\Desktop\Озерск достоприм\457566vo1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587"/>
            <a:ext cx="8928991" cy="6513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655014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79</Words>
  <Application>Microsoft Office PowerPoint</Application>
  <PresentationFormat>Экран (4:3)</PresentationFormat>
  <Paragraphs>18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Мой любимый  город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Таня</cp:lastModifiedBy>
  <cp:revision>30</cp:revision>
  <dcterms:created xsi:type="dcterms:W3CDTF">2021-04-19T15:23:31Z</dcterms:created>
  <dcterms:modified xsi:type="dcterms:W3CDTF">2024-12-13T04:19:28Z</dcterms:modified>
</cp:coreProperties>
</file>