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58" r:id="rId5"/>
    <p:sldId id="257" r:id="rId6"/>
    <p:sldId id="259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2042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156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1968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965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642445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6337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5657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299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2471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3856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2481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027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759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9647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3438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3062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FEDDF-CD1C-4FC7-8299-46EF0CE961E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640EB81-0071-41D5-8A9A-146D4D914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123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0369" y="1924335"/>
            <a:ext cx="645539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MATHS</a:t>
            </a:r>
          </a:p>
          <a:p>
            <a:pPr algn="ctr"/>
            <a:r>
              <a:rPr lang="en-US" sz="9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SUMS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04673" y="4802046"/>
            <a:ext cx="88678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класс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171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84" y="532263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506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7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071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люс 2"/>
          <p:cNvSpPr/>
          <p:nvPr/>
        </p:nvSpPr>
        <p:spPr>
          <a:xfrm>
            <a:off x="900752" y="423081"/>
            <a:ext cx="627798" cy="64590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35595" y="227547"/>
            <a:ext cx="1433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plus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Минус 4"/>
          <p:cNvSpPr/>
          <p:nvPr/>
        </p:nvSpPr>
        <p:spPr>
          <a:xfrm>
            <a:off x="900752" y="1478423"/>
            <a:ext cx="655093" cy="5823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49032" y="1348894"/>
            <a:ext cx="1994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minus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Умножение 6"/>
          <p:cNvSpPr/>
          <p:nvPr/>
        </p:nvSpPr>
        <p:spPr>
          <a:xfrm>
            <a:off x="900752" y="2511187"/>
            <a:ext cx="750627" cy="65509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08472" y="2349774"/>
            <a:ext cx="4301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ultiplied by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Деление 8"/>
          <p:cNvSpPr/>
          <p:nvPr/>
        </p:nvSpPr>
        <p:spPr>
          <a:xfrm>
            <a:off x="900752" y="3616657"/>
            <a:ext cx="655093" cy="682387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11551" y="3489363"/>
            <a:ext cx="3392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ivided by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Равно 10"/>
          <p:cNvSpPr/>
          <p:nvPr/>
        </p:nvSpPr>
        <p:spPr>
          <a:xfrm>
            <a:off x="962167" y="4626591"/>
            <a:ext cx="689212" cy="627797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83172" y="4478824"/>
            <a:ext cx="2175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equals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98034" y="227547"/>
            <a:ext cx="1890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4"/>
                </a:solidFill>
              </a:rPr>
              <a:t>плюс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21704" y="1354664"/>
            <a:ext cx="2242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минус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21083" y="2349774"/>
            <a:ext cx="35285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умножить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21083" y="3419948"/>
            <a:ext cx="3671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разделить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13429" y="4412693"/>
            <a:ext cx="2141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4"/>
                </a:solidFill>
              </a:rPr>
              <a:t>равно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58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71" y="1761416"/>
            <a:ext cx="3099046" cy="14129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933" y="1715525"/>
            <a:ext cx="3047190" cy="1389312"/>
          </a:xfrm>
          <a:prstGeom prst="rect">
            <a:avLst/>
          </a:prstGeom>
        </p:spPr>
      </p:pic>
      <p:sp>
        <p:nvSpPr>
          <p:cNvPr id="3" name="Плюс 2"/>
          <p:cNvSpPr/>
          <p:nvPr/>
        </p:nvSpPr>
        <p:spPr>
          <a:xfrm>
            <a:off x="5389790" y="1849020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814" y="1761416"/>
            <a:ext cx="3011562" cy="1373068"/>
          </a:xfrm>
          <a:prstGeom prst="rect">
            <a:avLst/>
          </a:prstGeom>
        </p:spPr>
      </p:pic>
      <p:sp>
        <p:nvSpPr>
          <p:cNvPr id="7" name="Равно 6"/>
          <p:cNvSpPr/>
          <p:nvPr/>
        </p:nvSpPr>
        <p:spPr>
          <a:xfrm>
            <a:off x="8688110" y="1848401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96232" y="4270555"/>
            <a:ext cx="110020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two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key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plus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one key </a:t>
            </a:r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equals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three key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1810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81" y="1265238"/>
            <a:ext cx="1981200" cy="17617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61" y="1265238"/>
            <a:ext cx="1981200" cy="17617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856" y="1265238"/>
            <a:ext cx="1981200" cy="17617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851" y="1265238"/>
            <a:ext cx="1981200" cy="17617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753" y="1265238"/>
            <a:ext cx="1981200" cy="1761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233" y="1265238"/>
            <a:ext cx="1981200" cy="17617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228" y="1265238"/>
            <a:ext cx="1981200" cy="1761744"/>
          </a:xfrm>
          <a:prstGeom prst="rect">
            <a:avLst/>
          </a:prstGeom>
        </p:spPr>
      </p:pic>
      <p:sp>
        <p:nvSpPr>
          <p:cNvPr id="11" name="Равно 10"/>
          <p:cNvSpPr/>
          <p:nvPr/>
        </p:nvSpPr>
        <p:spPr>
          <a:xfrm>
            <a:off x="6523636" y="3248167"/>
            <a:ext cx="914400" cy="94169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Минус 11"/>
          <p:cNvSpPr/>
          <p:nvPr/>
        </p:nvSpPr>
        <p:spPr>
          <a:xfrm>
            <a:off x="6523636" y="1799503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7866" y="4411047"/>
            <a:ext cx="108742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four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minus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two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equals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one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cat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713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641088">
            <a:off x="7105423" y="2211177"/>
            <a:ext cx="3099046" cy="14129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641088">
            <a:off x="5730750" y="2211177"/>
            <a:ext cx="3099046" cy="14129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641088">
            <a:off x="4228823" y="2211176"/>
            <a:ext cx="3099046" cy="1412954"/>
          </a:xfrm>
          <a:prstGeom prst="rect">
            <a:avLst/>
          </a:prstGeom>
        </p:spPr>
      </p:pic>
      <p:sp>
        <p:nvSpPr>
          <p:cNvPr id="5" name="Умножение 4"/>
          <p:cNvSpPr/>
          <p:nvPr/>
        </p:nvSpPr>
        <p:spPr>
          <a:xfrm>
            <a:off x="4070312" y="2409407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 16"/>
          <p:cNvSpPr/>
          <p:nvPr/>
        </p:nvSpPr>
        <p:spPr>
          <a:xfrm>
            <a:off x="9242473" y="2460453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9738" y="4665690"/>
            <a:ext cx="1147619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two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key</a:t>
            </a:r>
            <a:r>
              <a:rPr lang="en-US" sz="54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multiplied </a:t>
            </a:r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by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three key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equals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six key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641088">
            <a:off x="-174850" y="2160132"/>
            <a:ext cx="3099046" cy="141295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641088">
            <a:off x="1415850" y="2160130"/>
            <a:ext cx="3099046" cy="14129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259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66" y="1265238"/>
            <a:ext cx="1981200" cy="17617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61" y="1265238"/>
            <a:ext cx="1981200" cy="17617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856" y="1265238"/>
            <a:ext cx="1981200" cy="17617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851" y="1265238"/>
            <a:ext cx="1981200" cy="17617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846" y="1265238"/>
            <a:ext cx="1981200" cy="1761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841" y="1265238"/>
            <a:ext cx="1981200" cy="1761744"/>
          </a:xfrm>
          <a:prstGeom prst="rect">
            <a:avLst/>
          </a:prstGeom>
        </p:spPr>
      </p:pic>
      <p:sp>
        <p:nvSpPr>
          <p:cNvPr id="5" name="Деление 4"/>
          <p:cNvSpPr/>
          <p:nvPr/>
        </p:nvSpPr>
        <p:spPr>
          <a:xfrm>
            <a:off x="4451448" y="2897874"/>
            <a:ext cx="914400" cy="914400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850" y="3585948"/>
            <a:ext cx="1981200" cy="176174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51" y="3585948"/>
            <a:ext cx="1981200" cy="1761744"/>
          </a:xfrm>
          <a:prstGeom prst="rect">
            <a:avLst/>
          </a:prstGeom>
        </p:spPr>
      </p:pic>
      <p:sp>
        <p:nvSpPr>
          <p:cNvPr id="14" name="Равно 13"/>
          <p:cNvSpPr/>
          <p:nvPr/>
        </p:nvSpPr>
        <p:spPr>
          <a:xfrm>
            <a:off x="4451448" y="5347692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97858" y="2838902"/>
            <a:ext cx="3571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divided by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03962" y="5335896"/>
            <a:ext cx="2265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equals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671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68741" y="155896"/>
            <a:ext cx="80986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Назови пропущенные цифры и знаки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23582" y="1438785"/>
            <a:ext cx="272863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= ?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9 - ? = 6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? 2 = 5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62433" y="1438785"/>
            <a:ext cx="27815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= 2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   4 = ?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 ? 6 = 2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Умножение 14"/>
          <p:cNvSpPr/>
          <p:nvPr/>
        </p:nvSpPr>
        <p:spPr>
          <a:xfrm>
            <a:off x="6778397" y="2472138"/>
            <a:ext cx="464024" cy="518615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592069" y="4595796"/>
            <a:ext cx="5997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</a:t>
            </a:r>
            <a:r>
              <a:rPr lang="en-US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ongratulations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!!!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267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6" grpId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</TotalTime>
  <Words>81</Words>
  <Application>Microsoft Office PowerPoint</Application>
  <PresentationFormat>Произвольный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Пользователь</cp:lastModifiedBy>
  <cp:revision>11</cp:revision>
  <dcterms:created xsi:type="dcterms:W3CDTF">2020-11-08T12:58:53Z</dcterms:created>
  <dcterms:modified xsi:type="dcterms:W3CDTF">2025-06-03T14:16:10Z</dcterms:modified>
</cp:coreProperties>
</file>