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86" r:id="rId10"/>
    <p:sldId id="264" r:id="rId11"/>
    <p:sldId id="266" r:id="rId12"/>
    <p:sldId id="269" r:id="rId13"/>
    <p:sldId id="268" r:id="rId14"/>
    <p:sldId id="271" r:id="rId15"/>
    <p:sldId id="285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" y="154305"/>
            <a:ext cx="11580495" cy="715010"/>
          </a:xfrm>
        </p:spPr>
        <p:txBody>
          <a:bodyPr>
            <a:normAutofit fontScale="70000"/>
          </a:bodyPr>
          <a:lstStyle/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Ясли «Дружба» структурное подразделение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МБДОУ «Центр развития ребенка  - детский сад №1 с. Завьялово»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487920" y="5969635"/>
            <a:ext cx="4638040" cy="1416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Выполнила: 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руководитель структурного подразделения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Саранцева Евгения Александровна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e9c1107d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837565"/>
            <a:ext cx="11779885" cy="475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/>
              <a:t>Алгоритм одевания</a:t>
            </a:r>
            <a:endParaRPr lang="ru-RU" altLang="en-US" b="1"/>
          </a:p>
        </p:txBody>
      </p:sp>
      <p:pic>
        <p:nvPicPr>
          <p:cNvPr id="4" name="Замещающее содержимое 3" descr="изображение_viber_2023-11-22_21-48-50-32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3265" y="1513840"/>
            <a:ext cx="2455545" cy="3275330"/>
          </a:xfrm>
          <a:prstGeom prst="rect">
            <a:avLst/>
          </a:prstGeom>
        </p:spPr>
      </p:pic>
      <p:pic>
        <p:nvPicPr>
          <p:cNvPr id="7" name="Изображение 6" descr="изображение_viber_2023-11-22_21-48-46-7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60" y="1061085"/>
            <a:ext cx="288036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 descr="изображение_viber_2023-11-22_21-48-34-05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7225" y="205105"/>
            <a:ext cx="3263265" cy="4666615"/>
          </a:xfrm>
          <a:prstGeom prst="rect">
            <a:avLst/>
          </a:prstGeom>
        </p:spPr>
      </p:pic>
      <p:pic>
        <p:nvPicPr>
          <p:cNvPr id="8" name="Изображение 7" descr="изображение_viber_2023-11-22_21-48-39-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45" y="298450"/>
            <a:ext cx="3499485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Замещающее содержимое 7" descr="изображение_viber_2023-11-22_21-48-48-73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5995" y="373380"/>
            <a:ext cx="2498090" cy="4441825"/>
          </a:xfrm>
          <a:prstGeom prst="rect">
            <a:avLst/>
          </a:prstGeom>
        </p:spPr>
      </p:pic>
      <p:pic>
        <p:nvPicPr>
          <p:cNvPr id="9" name="Изображение 8" descr="изображение_viber_2023-11-22_21-48-49-3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40" y="373380"/>
            <a:ext cx="3237865" cy="447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Изображение 5" descr="изображение_viber_2023-11-22_21-48-39-6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174115"/>
            <a:ext cx="4290695" cy="3218180"/>
          </a:xfrm>
          <a:prstGeom prst="rect">
            <a:avLst/>
          </a:prstGeom>
        </p:spPr>
      </p:pic>
      <p:pic>
        <p:nvPicPr>
          <p:cNvPr id="10" name="Замещающее содержимое 9" descr="изображение_viber_2023-11-22_21-48-41-578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33335" y="379095"/>
            <a:ext cx="317119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Замещающее содержимое 2" descr="slide-1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6055" y="-82550"/>
            <a:ext cx="11188700" cy="6914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76835"/>
            <a:ext cx="10669905" cy="6212205"/>
          </a:xfrm>
        </p:spPr>
        <p:txBody>
          <a:bodyPr>
            <a:normAutofit/>
          </a:bodyPr>
          <a:p>
            <a:r>
              <a:rPr lang="ru-RU" altLang="en-US" i="1">
                <a:latin typeface="Calibri" panose="020F0502020204030204" charset="0"/>
                <a:cs typeface="Calibri" panose="020F0502020204030204" charset="0"/>
              </a:rPr>
              <a:t>«Бережливые технологии в дошкольных образовательных организациях» – технологии, направленные на повышение эффективности и улучшения качества услуг в дошкольных образовательных организациях, сокращение различных видов потерь во всех сферах деятельности ДОО, развитие критического мышления сотрудников.</a:t>
            </a:r>
            <a:endParaRPr lang="ru-RU" altLang="en-US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120775"/>
            <a:ext cx="11308715" cy="5056505"/>
          </a:xfrm>
        </p:spPr>
        <p:txBody>
          <a:bodyPr/>
          <a:p>
            <a:endParaRPr lang="ru-RU" altLang="en-US"/>
          </a:p>
          <a:p>
            <a:pPr algn="ctr"/>
            <a:r>
              <a:rPr lang="ru-RU" altLang="en-US" sz="3200" b="1" i="1">
                <a:latin typeface="Calibri" panose="020F0502020204030204" charset="0"/>
                <a:cs typeface="Calibri" panose="020F0502020204030204" charset="0"/>
              </a:rPr>
              <a:t>Целью внедрения бережливых технологий является создание системы постоянного совершенствования, способствующей устойчивому развитию образовательных организаций. </a:t>
            </a:r>
            <a:endParaRPr lang="ru-RU" altLang="en-US" sz="3200" b="1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slide-1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5" y="-479425"/>
            <a:ext cx="12191365" cy="748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b="1" i="1"/>
              <a:t>Сортировка документов</a:t>
            </a:r>
            <a:endParaRPr lang="ru-RU" altLang="en-US" b="1" i="1"/>
          </a:p>
        </p:txBody>
      </p:sp>
      <p:pic>
        <p:nvPicPr>
          <p:cNvPr id="10" name="Замещающее содержимое 9" descr="изображение_viber_2023-11-22_21-41-22-05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1882140"/>
            <a:ext cx="3263265" cy="4351655"/>
          </a:xfrm>
          <a:prstGeom prst="rect">
            <a:avLst/>
          </a:prstGeom>
        </p:spPr>
      </p:pic>
      <p:pic>
        <p:nvPicPr>
          <p:cNvPr id="11" name="Изображение 10" descr="изображение_viber_2023-11-22_21-48-31-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30" y="1882140"/>
            <a:ext cx="6087110" cy="456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b="1" i="1"/>
              <a:t>Сортировка документов</a:t>
            </a:r>
            <a:endParaRPr lang="ru-RU" altLang="en-US" b="1" i="1"/>
          </a:p>
        </p:txBody>
      </p:sp>
      <p:pic>
        <p:nvPicPr>
          <p:cNvPr id="4" name="Замещающее содержимое 3" descr="изображение_viber_2023-11-22_21-48-42-70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" y="1825625"/>
            <a:ext cx="3263265" cy="4351655"/>
          </a:xfrm>
          <a:prstGeom prst="rect">
            <a:avLst/>
          </a:prstGeom>
        </p:spPr>
      </p:pic>
      <p:pic>
        <p:nvPicPr>
          <p:cNvPr id="6" name="Изображение 5" descr="изображение_viber_2023-11-22_21-48-50-5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335" y="1825625"/>
            <a:ext cx="4749165" cy="3562985"/>
          </a:xfrm>
          <a:prstGeom prst="rect">
            <a:avLst/>
          </a:prstGeom>
        </p:spPr>
      </p:pic>
      <p:pic>
        <p:nvPicPr>
          <p:cNvPr id="7" name="Изображение 6" descr="изображение_viber_2023-11-22_21-48-48-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375" y="1000760"/>
            <a:ext cx="3115945" cy="553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/>
              <a:t>Хранение ключей</a:t>
            </a:r>
            <a:endParaRPr lang="ru-RU" altLang="en-US" b="1" i="1"/>
          </a:p>
        </p:txBody>
      </p:sp>
      <p:pic>
        <p:nvPicPr>
          <p:cNvPr id="6" name="Замещающее содержимое 5" descr="изображение_viber_2023-11-02_11-15-59-13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3530" y="1137285"/>
            <a:ext cx="8637905" cy="468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Замещающее содержимое 6" descr="photo_2025-05-14_10-17-59 (2)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14575" y="2271395"/>
            <a:ext cx="5245735" cy="393446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801235" y="839470"/>
            <a:ext cx="4846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000" b="1" i="1">
                <a:latin typeface="Times New Roman" panose="02020603050405020304" charset="0"/>
                <a:cs typeface="Times New Roman" panose="02020603050405020304" charset="0"/>
              </a:rPr>
              <a:t>Напоминание</a:t>
            </a:r>
            <a:endParaRPr lang="ru-RU" altLang="en-US" sz="40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40" y="0"/>
            <a:ext cx="10515600" cy="910590"/>
          </a:xfrm>
        </p:spPr>
        <p:txBody>
          <a:bodyPr>
            <a:normAutofit/>
          </a:bodyPr>
          <a:p>
            <a:pPr algn="ctr"/>
            <a:r>
              <a:rPr lang="ru-RU" altLang="en-US" b="1"/>
              <a:t>Алгоритм мытья рук</a:t>
            </a:r>
            <a:endParaRPr lang="ru-RU" altLang="en-US" b="1"/>
          </a:p>
        </p:txBody>
      </p:sp>
      <p:pic>
        <p:nvPicPr>
          <p:cNvPr id="6" name="Замещающее содержимое 5" descr="изображение_viber_2023-11-22_21-48-47-54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2910" y="700405"/>
            <a:ext cx="5861050" cy="420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Presentation</Application>
  <PresentationFormat>宽屏</PresentationFormat>
  <Paragraphs>23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«Бережливые технологии в дошкольных образовательных организациях» – технологии, направленные на повышение эффективности и улучшения качества услуг в дошкольных образовательных организациях, сокращение различных видов потерь во всех сферах деятельности ДОО, развитие критического мышления сотрудников.</vt:lpstr>
      <vt:lpstr>PowerPoint 演示文稿</vt:lpstr>
      <vt:lpstr>PowerPoint 演示文稿</vt:lpstr>
      <vt:lpstr>Сортировка документов</vt:lpstr>
      <vt:lpstr>Сортировка документов</vt:lpstr>
      <vt:lpstr>Хранение ключей</vt:lpstr>
      <vt:lpstr>PowerPoint 演示文稿</vt:lpstr>
      <vt:lpstr>Алгоритм мытья рук</vt:lpstr>
      <vt:lpstr>Алгоритм одевания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Evgeniya Sarantseva</cp:lastModifiedBy>
  <cp:revision>7</cp:revision>
  <dcterms:created xsi:type="dcterms:W3CDTF">2023-11-22T17:02:00Z</dcterms:created>
  <dcterms:modified xsi:type="dcterms:W3CDTF">2025-05-14T06:33:55Z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1049-12.2.0.20795</vt:lpwstr>
  </property>
  <property fmtid="{D5CDD505-2E9C-101B-9397-08002B2CF9AE}" pid="3" name="ICV">
    <vt:lpwstr>9271101C2A4441FCADD7C9BC62F8E5F9_13</vt:lpwstr>
  </property>
</Properties>
</file>