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7" r:id="rId4"/>
    <p:sldId id="257" r:id="rId5"/>
    <p:sldId id="264" r:id="rId6"/>
    <p:sldId id="263" r:id="rId7"/>
    <p:sldId id="266" r:id="rId8"/>
    <p:sldId id="265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6D4C8F-78A5-4A87-8E69-1786E49F777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29626B6-DE82-4A07-A188-1FEBF017EB5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j-lt"/>
              <a:cs typeface="Arial" panose="020B0604020202020204" pitchFamily="34" charset="0"/>
            </a:rPr>
            <a:t>Учащиеся  класса</a:t>
          </a:r>
        </a:p>
      </dgm:t>
    </dgm:pt>
    <dgm:pt modelId="{2F0F7BB3-9D47-473F-8A24-200F9CF8454D}" cxnId="{2C6760CB-8602-4772-93D5-CC21DAF053A9}" type="parTrans">
      <dgm:prSet/>
      <dgm:spPr/>
      <dgm:t>
        <a:bodyPr/>
        <a:lstStyle/>
        <a:p>
          <a:endParaRPr lang="ru-RU"/>
        </a:p>
      </dgm:t>
    </dgm:pt>
    <dgm:pt modelId="{8AC4EC85-8112-467A-A381-1258EC0037F3}" cxnId="{2C6760CB-8602-4772-93D5-CC21DAF053A9}" type="sibTrans">
      <dgm:prSet/>
      <dgm:spPr/>
      <dgm:t>
        <a:bodyPr/>
        <a:lstStyle/>
        <a:p>
          <a:endParaRPr lang="ru-RU"/>
        </a:p>
      </dgm:t>
    </dgm:pt>
    <dgm:pt modelId="{A3F2377E-6332-438C-A3D3-E23A25FBCD6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Первая группа 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учащиеся с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высокими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учебными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возможностями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9989D720-D1D1-4C41-9CE9-C89D79E1342B}" cxnId="{34D34F80-56E6-411F-A570-76189AEA230A}" type="parTrans">
      <dgm:prSet/>
      <dgm:spPr/>
      <dgm:t>
        <a:bodyPr/>
        <a:lstStyle/>
        <a:p>
          <a:endParaRPr lang="ru-RU"/>
        </a:p>
      </dgm:t>
    </dgm:pt>
    <dgm:pt modelId="{5B72EC59-6AEA-43F5-A3A0-8D53E8A8D4AC}" cxnId="{34D34F80-56E6-411F-A570-76189AEA230A}" type="sibTrans">
      <dgm:prSet/>
      <dgm:spPr/>
      <dgm:t>
        <a:bodyPr/>
        <a:lstStyle/>
        <a:p>
          <a:endParaRPr lang="ru-RU"/>
        </a:p>
      </dgm:t>
    </dgm:pt>
    <dgm:pt modelId="{5702A5F2-4FC1-42B2-8625-C3E67BCA33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Вторая группа –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учащиеся со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средними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учебными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возможностями</a:t>
          </a:r>
        </a:p>
      </dgm:t>
    </dgm:pt>
    <dgm:pt modelId="{7EF0F222-3C4E-4624-9241-745A0A9DF4B6}" cxnId="{9F77EABD-1943-486F-A3FD-3E998D4801B2}" type="parTrans">
      <dgm:prSet/>
      <dgm:spPr/>
      <dgm:t>
        <a:bodyPr/>
        <a:lstStyle/>
        <a:p>
          <a:endParaRPr lang="ru-RU"/>
        </a:p>
      </dgm:t>
    </dgm:pt>
    <dgm:pt modelId="{5FFF997F-A883-4837-9FCE-977C83C5B24C}" cxnId="{9F77EABD-1943-486F-A3FD-3E998D4801B2}" type="sibTrans">
      <dgm:prSet/>
      <dgm:spPr/>
      <dgm:t>
        <a:bodyPr/>
        <a:lstStyle/>
        <a:p>
          <a:endParaRPr lang="ru-RU"/>
        </a:p>
      </dgm:t>
    </dgm:pt>
    <dgm:pt modelId="{36EF151E-2743-4C5A-BC3A-5DB56DDE9E2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Третья и четвертая группы –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учащиеся 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низкими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учебными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возможностями</a:t>
          </a:r>
        </a:p>
      </dgm:t>
    </dgm:pt>
    <dgm:pt modelId="{AB2D0D53-30BA-4C5C-B675-8DC468147D6B}" cxnId="{7F9233ED-AA25-4460-8763-8CE05C5E75C9}" type="parTrans">
      <dgm:prSet/>
      <dgm:spPr/>
      <dgm:t>
        <a:bodyPr/>
        <a:lstStyle/>
        <a:p>
          <a:endParaRPr lang="ru-RU"/>
        </a:p>
      </dgm:t>
    </dgm:pt>
    <dgm:pt modelId="{3E3DC895-FB7D-4AFE-9CCB-55CF5CF2B5F8}" cxnId="{7F9233ED-AA25-4460-8763-8CE05C5E75C9}" type="sibTrans">
      <dgm:prSet/>
      <dgm:spPr/>
      <dgm:t>
        <a:bodyPr/>
        <a:lstStyle/>
        <a:p>
          <a:endParaRPr lang="ru-RU"/>
        </a:p>
      </dgm:t>
    </dgm:pt>
    <dgm:pt modelId="{E5197FB5-3A7F-4B26-9103-A7B4963DA2F6}" type="pres">
      <dgm:prSet presAssocID="{746D4C8F-78A5-4A87-8E69-1786E49F77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614C468-7245-4373-9FE5-8D8FA1C01B8A}" type="pres">
      <dgm:prSet presAssocID="{F29626B6-DE82-4A07-A188-1FEBF017EB50}" presName="hierRoot1" presStyleCnt="0">
        <dgm:presLayoutVars>
          <dgm:hierBranch/>
        </dgm:presLayoutVars>
      </dgm:prSet>
      <dgm:spPr/>
    </dgm:pt>
    <dgm:pt modelId="{4B05BD30-C103-4F57-8D32-48ED0E6109AB}" type="pres">
      <dgm:prSet presAssocID="{F29626B6-DE82-4A07-A188-1FEBF017EB50}" presName="rootComposite1" presStyleCnt="0"/>
      <dgm:spPr/>
    </dgm:pt>
    <dgm:pt modelId="{1B8C2CE1-5B90-4FBA-A447-8B10C26B1CA3}" type="pres">
      <dgm:prSet presAssocID="{F29626B6-DE82-4A07-A188-1FEBF017EB5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771961-6787-4139-92D1-7464AEB799FB}" type="pres">
      <dgm:prSet presAssocID="{F29626B6-DE82-4A07-A188-1FEBF017EB5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E6AF277-AF1A-4D2C-B9FD-4BB619B5AD7E}" type="pres">
      <dgm:prSet presAssocID="{F29626B6-DE82-4A07-A188-1FEBF017EB50}" presName="hierChild2" presStyleCnt="0"/>
      <dgm:spPr/>
    </dgm:pt>
    <dgm:pt modelId="{1397BFAF-CE5C-40D4-A6D5-4E8E9481436C}" type="pres">
      <dgm:prSet presAssocID="{9989D720-D1D1-4C41-9CE9-C89D79E1342B}" presName="Name35" presStyleLbl="parChTrans1D2" presStyleIdx="0" presStyleCnt="3"/>
      <dgm:spPr/>
      <dgm:t>
        <a:bodyPr/>
        <a:lstStyle/>
        <a:p>
          <a:endParaRPr lang="ru-RU"/>
        </a:p>
      </dgm:t>
    </dgm:pt>
    <dgm:pt modelId="{3E70801E-9972-4265-89BC-33B3F4CF03E5}" type="pres">
      <dgm:prSet presAssocID="{A3F2377E-6332-438C-A3D3-E23A25FBCD65}" presName="hierRoot2" presStyleCnt="0">
        <dgm:presLayoutVars>
          <dgm:hierBranch/>
        </dgm:presLayoutVars>
      </dgm:prSet>
      <dgm:spPr/>
    </dgm:pt>
    <dgm:pt modelId="{6BF87BB4-057D-48E4-AF85-61236B1D04D5}" type="pres">
      <dgm:prSet presAssocID="{A3F2377E-6332-438C-A3D3-E23A25FBCD65}" presName="rootComposite" presStyleCnt="0"/>
      <dgm:spPr/>
    </dgm:pt>
    <dgm:pt modelId="{FF112832-FA0A-496D-B1A4-81E7A837B324}" type="pres">
      <dgm:prSet presAssocID="{A3F2377E-6332-438C-A3D3-E23A25FBCD65}" presName="rootText" presStyleLbl="node2" presStyleIdx="0" presStyleCnt="3" custScaleY="1294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E38977-7580-4039-893A-04A190938489}" type="pres">
      <dgm:prSet presAssocID="{A3F2377E-6332-438C-A3D3-E23A25FBCD65}" presName="rootConnector" presStyleLbl="node2" presStyleIdx="0" presStyleCnt="3"/>
      <dgm:spPr/>
      <dgm:t>
        <a:bodyPr/>
        <a:lstStyle/>
        <a:p>
          <a:endParaRPr lang="ru-RU"/>
        </a:p>
      </dgm:t>
    </dgm:pt>
    <dgm:pt modelId="{12EFFA86-3E2D-4780-A6C8-00766428F392}" type="pres">
      <dgm:prSet presAssocID="{A3F2377E-6332-438C-A3D3-E23A25FBCD65}" presName="hierChild4" presStyleCnt="0"/>
      <dgm:spPr/>
    </dgm:pt>
    <dgm:pt modelId="{AAB4C13F-9BBF-4ACE-BFE3-30C0BB17C47F}" type="pres">
      <dgm:prSet presAssocID="{A3F2377E-6332-438C-A3D3-E23A25FBCD65}" presName="hierChild5" presStyleCnt="0"/>
      <dgm:spPr/>
    </dgm:pt>
    <dgm:pt modelId="{B9BD4C6D-ADA6-466C-B4DF-97B8744003B5}" type="pres">
      <dgm:prSet presAssocID="{7EF0F222-3C4E-4624-9241-745A0A9DF4B6}" presName="Name35" presStyleLbl="parChTrans1D2" presStyleIdx="1" presStyleCnt="3"/>
      <dgm:spPr/>
      <dgm:t>
        <a:bodyPr/>
        <a:lstStyle/>
        <a:p>
          <a:endParaRPr lang="ru-RU"/>
        </a:p>
      </dgm:t>
    </dgm:pt>
    <dgm:pt modelId="{5EC612DB-ABA2-475C-B018-E74F6C7A85C3}" type="pres">
      <dgm:prSet presAssocID="{5702A5F2-4FC1-42B2-8625-C3E67BCA3350}" presName="hierRoot2" presStyleCnt="0">
        <dgm:presLayoutVars>
          <dgm:hierBranch/>
        </dgm:presLayoutVars>
      </dgm:prSet>
      <dgm:spPr/>
    </dgm:pt>
    <dgm:pt modelId="{3FAE4C75-59B4-4CB4-B3E7-1FE4717C0164}" type="pres">
      <dgm:prSet presAssocID="{5702A5F2-4FC1-42B2-8625-C3E67BCA3350}" presName="rootComposite" presStyleCnt="0"/>
      <dgm:spPr/>
    </dgm:pt>
    <dgm:pt modelId="{E1CA38F2-9EED-428D-9009-546C76F7A404}" type="pres">
      <dgm:prSet presAssocID="{5702A5F2-4FC1-42B2-8625-C3E67BCA3350}" presName="rootText" presStyleLbl="node2" presStyleIdx="1" presStyleCnt="3" custScaleY="1294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D2F4BC-CDA0-41FE-AE0E-D62F3EC5E0B1}" type="pres">
      <dgm:prSet presAssocID="{5702A5F2-4FC1-42B2-8625-C3E67BCA3350}" presName="rootConnector" presStyleLbl="node2" presStyleIdx="1" presStyleCnt="3"/>
      <dgm:spPr/>
      <dgm:t>
        <a:bodyPr/>
        <a:lstStyle/>
        <a:p>
          <a:endParaRPr lang="ru-RU"/>
        </a:p>
      </dgm:t>
    </dgm:pt>
    <dgm:pt modelId="{0649B122-F77A-49B7-AF5E-EC2D0FF0A524}" type="pres">
      <dgm:prSet presAssocID="{5702A5F2-4FC1-42B2-8625-C3E67BCA3350}" presName="hierChild4" presStyleCnt="0"/>
      <dgm:spPr/>
    </dgm:pt>
    <dgm:pt modelId="{0A976858-B9AC-4364-A013-7039E9BAA68F}" type="pres">
      <dgm:prSet presAssocID="{5702A5F2-4FC1-42B2-8625-C3E67BCA3350}" presName="hierChild5" presStyleCnt="0"/>
      <dgm:spPr/>
    </dgm:pt>
    <dgm:pt modelId="{E8038505-7E7F-4B94-9EFF-F9CEE575FDCD}" type="pres">
      <dgm:prSet presAssocID="{AB2D0D53-30BA-4C5C-B675-8DC468147D6B}" presName="Name35" presStyleLbl="parChTrans1D2" presStyleIdx="2" presStyleCnt="3"/>
      <dgm:spPr/>
      <dgm:t>
        <a:bodyPr/>
        <a:lstStyle/>
        <a:p>
          <a:endParaRPr lang="ru-RU"/>
        </a:p>
      </dgm:t>
    </dgm:pt>
    <dgm:pt modelId="{7242DDCE-6CB8-4F77-9D70-857A84C04A9E}" type="pres">
      <dgm:prSet presAssocID="{36EF151E-2743-4C5A-BC3A-5DB56DDE9E24}" presName="hierRoot2" presStyleCnt="0">
        <dgm:presLayoutVars>
          <dgm:hierBranch/>
        </dgm:presLayoutVars>
      </dgm:prSet>
      <dgm:spPr/>
    </dgm:pt>
    <dgm:pt modelId="{804C2745-E69D-4F79-973F-E1D0CBE44688}" type="pres">
      <dgm:prSet presAssocID="{36EF151E-2743-4C5A-BC3A-5DB56DDE9E24}" presName="rootComposite" presStyleCnt="0"/>
      <dgm:spPr/>
    </dgm:pt>
    <dgm:pt modelId="{D6512701-201C-48CE-9555-2D4A77F431E6}" type="pres">
      <dgm:prSet presAssocID="{36EF151E-2743-4C5A-BC3A-5DB56DDE9E24}" presName="rootText" presStyleLbl="node2" presStyleIdx="2" presStyleCnt="3" custScaleY="133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3F5D52-8E43-4987-823E-C80C4CC767FC}" type="pres">
      <dgm:prSet presAssocID="{36EF151E-2743-4C5A-BC3A-5DB56DDE9E24}" presName="rootConnector" presStyleLbl="node2" presStyleIdx="2" presStyleCnt="3"/>
      <dgm:spPr/>
      <dgm:t>
        <a:bodyPr/>
        <a:lstStyle/>
        <a:p>
          <a:endParaRPr lang="ru-RU"/>
        </a:p>
      </dgm:t>
    </dgm:pt>
    <dgm:pt modelId="{2101C994-0DFD-49E3-8A04-F07BC15C7EF3}" type="pres">
      <dgm:prSet presAssocID="{36EF151E-2743-4C5A-BC3A-5DB56DDE9E24}" presName="hierChild4" presStyleCnt="0"/>
      <dgm:spPr/>
    </dgm:pt>
    <dgm:pt modelId="{2F5888A3-6E48-412D-8278-5245390C3AE0}" type="pres">
      <dgm:prSet presAssocID="{36EF151E-2743-4C5A-BC3A-5DB56DDE9E24}" presName="hierChild5" presStyleCnt="0"/>
      <dgm:spPr/>
    </dgm:pt>
    <dgm:pt modelId="{7662A2AF-B103-428E-ADC2-C90E9987AA0E}" type="pres">
      <dgm:prSet presAssocID="{F29626B6-DE82-4A07-A188-1FEBF017EB50}" presName="hierChild3" presStyleCnt="0"/>
      <dgm:spPr/>
    </dgm:pt>
  </dgm:ptLst>
  <dgm:cxnLst>
    <dgm:cxn modelId="{D9269C78-4FF0-4DF5-9F0D-D121A6941646}" type="presOf" srcId="{9989D720-D1D1-4C41-9CE9-C89D79E1342B}" destId="{1397BFAF-CE5C-40D4-A6D5-4E8E9481436C}" srcOrd="0" destOrd="0" presId="urn:microsoft.com/office/officeart/2005/8/layout/orgChart1"/>
    <dgm:cxn modelId="{34D34F80-56E6-411F-A570-76189AEA230A}" srcId="{F29626B6-DE82-4A07-A188-1FEBF017EB50}" destId="{A3F2377E-6332-438C-A3D3-E23A25FBCD65}" srcOrd="0" destOrd="0" parTransId="{9989D720-D1D1-4C41-9CE9-C89D79E1342B}" sibTransId="{5B72EC59-6AEA-43F5-A3A0-8D53E8A8D4AC}"/>
    <dgm:cxn modelId="{2C6760CB-8602-4772-93D5-CC21DAF053A9}" srcId="{746D4C8F-78A5-4A87-8E69-1786E49F7779}" destId="{F29626B6-DE82-4A07-A188-1FEBF017EB50}" srcOrd="0" destOrd="0" parTransId="{2F0F7BB3-9D47-473F-8A24-200F9CF8454D}" sibTransId="{8AC4EC85-8112-467A-A381-1258EC0037F3}"/>
    <dgm:cxn modelId="{80B88960-361D-4DD2-9D8D-BAA22E9AFD3F}" type="presOf" srcId="{5702A5F2-4FC1-42B2-8625-C3E67BCA3350}" destId="{E1CA38F2-9EED-428D-9009-546C76F7A404}" srcOrd="0" destOrd="0" presId="urn:microsoft.com/office/officeart/2005/8/layout/orgChart1"/>
    <dgm:cxn modelId="{7F9233ED-AA25-4460-8763-8CE05C5E75C9}" srcId="{F29626B6-DE82-4A07-A188-1FEBF017EB50}" destId="{36EF151E-2743-4C5A-BC3A-5DB56DDE9E24}" srcOrd="2" destOrd="0" parTransId="{AB2D0D53-30BA-4C5C-B675-8DC468147D6B}" sibTransId="{3E3DC895-FB7D-4AFE-9CCB-55CF5CF2B5F8}"/>
    <dgm:cxn modelId="{52D74783-B0B5-4541-83AB-09C5E37B0A64}" type="presOf" srcId="{36EF151E-2743-4C5A-BC3A-5DB56DDE9E24}" destId="{D6512701-201C-48CE-9555-2D4A77F431E6}" srcOrd="0" destOrd="0" presId="urn:microsoft.com/office/officeart/2005/8/layout/orgChart1"/>
    <dgm:cxn modelId="{5C5F6C89-45A1-47EF-A73C-FA7FBE766898}" type="presOf" srcId="{A3F2377E-6332-438C-A3D3-E23A25FBCD65}" destId="{FF112832-FA0A-496D-B1A4-81E7A837B324}" srcOrd="0" destOrd="0" presId="urn:microsoft.com/office/officeart/2005/8/layout/orgChart1"/>
    <dgm:cxn modelId="{3C4D5BF4-5D51-4304-A095-4D347B443469}" type="presOf" srcId="{36EF151E-2743-4C5A-BC3A-5DB56DDE9E24}" destId="{BC3F5D52-8E43-4987-823E-C80C4CC767FC}" srcOrd="1" destOrd="0" presId="urn:microsoft.com/office/officeart/2005/8/layout/orgChart1"/>
    <dgm:cxn modelId="{9F77EABD-1943-486F-A3FD-3E998D4801B2}" srcId="{F29626B6-DE82-4A07-A188-1FEBF017EB50}" destId="{5702A5F2-4FC1-42B2-8625-C3E67BCA3350}" srcOrd="1" destOrd="0" parTransId="{7EF0F222-3C4E-4624-9241-745A0A9DF4B6}" sibTransId="{5FFF997F-A883-4837-9FCE-977C83C5B24C}"/>
    <dgm:cxn modelId="{F7DF41F9-5D88-4560-AD1D-AD376AE2F7F7}" type="presOf" srcId="{F29626B6-DE82-4A07-A188-1FEBF017EB50}" destId="{1B8C2CE1-5B90-4FBA-A447-8B10C26B1CA3}" srcOrd="0" destOrd="0" presId="urn:microsoft.com/office/officeart/2005/8/layout/orgChart1"/>
    <dgm:cxn modelId="{2BBD5CD4-1207-4CC1-B557-35E68C06DFA6}" type="presOf" srcId="{A3F2377E-6332-438C-A3D3-E23A25FBCD65}" destId="{69E38977-7580-4039-893A-04A190938489}" srcOrd="1" destOrd="0" presId="urn:microsoft.com/office/officeart/2005/8/layout/orgChart1"/>
    <dgm:cxn modelId="{9DDE3259-5FE6-42EE-B6A2-C72F52A540A9}" type="presOf" srcId="{5702A5F2-4FC1-42B2-8625-C3E67BCA3350}" destId="{D6D2F4BC-CDA0-41FE-AE0E-D62F3EC5E0B1}" srcOrd="1" destOrd="0" presId="urn:microsoft.com/office/officeart/2005/8/layout/orgChart1"/>
    <dgm:cxn modelId="{A77E0017-9434-4736-A901-8C5C7A83A154}" type="presOf" srcId="{746D4C8F-78A5-4A87-8E69-1786E49F7779}" destId="{E5197FB5-3A7F-4B26-9103-A7B4963DA2F6}" srcOrd="0" destOrd="0" presId="urn:microsoft.com/office/officeart/2005/8/layout/orgChart1"/>
    <dgm:cxn modelId="{09F3DA00-1E30-4A98-BC46-79688663BC0F}" type="presOf" srcId="{7EF0F222-3C4E-4624-9241-745A0A9DF4B6}" destId="{B9BD4C6D-ADA6-466C-B4DF-97B8744003B5}" srcOrd="0" destOrd="0" presId="urn:microsoft.com/office/officeart/2005/8/layout/orgChart1"/>
    <dgm:cxn modelId="{EE07486E-0F79-465C-BDC1-D55713A99C42}" type="presOf" srcId="{F29626B6-DE82-4A07-A188-1FEBF017EB50}" destId="{31771961-6787-4139-92D1-7464AEB799FB}" srcOrd="1" destOrd="0" presId="urn:microsoft.com/office/officeart/2005/8/layout/orgChart1"/>
    <dgm:cxn modelId="{CEC34675-AD21-49A2-9157-7ECB8B034DEA}" type="presOf" srcId="{AB2D0D53-30BA-4C5C-B675-8DC468147D6B}" destId="{E8038505-7E7F-4B94-9EFF-F9CEE575FDCD}" srcOrd="0" destOrd="0" presId="urn:microsoft.com/office/officeart/2005/8/layout/orgChart1"/>
    <dgm:cxn modelId="{99398A50-8E46-4F7C-A624-4FABFA062838}" type="presParOf" srcId="{E5197FB5-3A7F-4B26-9103-A7B4963DA2F6}" destId="{5614C468-7245-4373-9FE5-8D8FA1C01B8A}" srcOrd="0" destOrd="0" presId="urn:microsoft.com/office/officeart/2005/8/layout/orgChart1"/>
    <dgm:cxn modelId="{652EB736-00EC-48FA-B5F6-87A525AC1E29}" type="presParOf" srcId="{5614C468-7245-4373-9FE5-8D8FA1C01B8A}" destId="{4B05BD30-C103-4F57-8D32-48ED0E6109AB}" srcOrd="0" destOrd="0" presId="urn:microsoft.com/office/officeart/2005/8/layout/orgChart1"/>
    <dgm:cxn modelId="{A8F9BD36-1DD4-4C56-A610-A351F42DC127}" type="presParOf" srcId="{4B05BD30-C103-4F57-8D32-48ED0E6109AB}" destId="{1B8C2CE1-5B90-4FBA-A447-8B10C26B1CA3}" srcOrd="0" destOrd="0" presId="urn:microsoft.com/office/officeart/2005/8/layout/orgChart1"/>
    <dgm:cxn modelId="{4A7D0EB1-2B09-4064-82D9-6773FCAD78B1}" type="presParOf" srcId="{4B05BD30-C103-4F57-8D32-48ED0E6109AB}" destId="{31771961-6787-4139-92D1-7464AEB799FB}" srcOrd="1" destOrd="0" presId="urn:microsoft.com/office/officeart/2005/8/layout/orgChart1"/>
    <dgm:cxn modelId="{BA9B701B-85C8-4DE4-974F-C8975FFE36CE}" type="presParOf" srcId="{5614C468-7245-4373-9FE5-8D8FA1C01B8A}" destId="{0E6AF277-AF1A-4D2C-B9FD-4BB619B5AD7E}" srcOrd="1" destOrd="0" presId="urn:microsoft.com/office/officeart/2005/8/layout/orgChart1"/>
    <dgm:cxn modelId="{1FF5FA9C-9E78-476E-8DF1-03E433C5B369}" type="presParOf" srcId="{0E6AF277-AF1A-4D2C-B9FD-4BB619B5AD7E}" destId="{1397BFAF-CE5C-40D4-A6D5-4E8E9481436C}" srcOrd="0" destOrd="0" presId="urn:microsoft.com/office/officeart/2005/8/layout/orgChart1"/>
    <dgm:cxn modelId="{2A89CEBB-AB55-41F8-A751-24B8F50F5EE0}" type="presParOf" srcId="{0E6AF277-AF1A-4D2C-B9FD-4BB619B5AD7E}" destId="{3E70801E-9972-4265-89BC-33B3F4CF03E5}" srcOrd="1" destOrd="0" presId="urn:microsoft.com/office/officeart/2005/8/layout/orgChart1"/>
    <dgm:cxn modelId="{1BCCBEAB-7722-467B-8CDE-5FB1080AFB5A}" type="presParOf" srcId="{3E70801E-9972-4265-89BC-33B3F4CF03E5}" destId="{6BF87BB4-057D-48E4-AF85-61236B1D04D5}" srcOrd="0" destOrd="0" presId="urn:microsoft.com/office/officeart/2005/8/layout/orgChart1"/>
    <dgm:cxn modelId="{764ACDD5-43DE-4B2B-945C-CCA76D0DE857}" type="presParOf" srcId="{6BF87BB4-057D-48E4-AF85-61236B1D04D5}" destId="{FF112832-FA0A-496D-B1A4-81E7A837B324}" srcOrd="0" destOrd="0" presId="urn:microsoft.com/office/officeart/2005/8/layout/orgChart1"/>
    <dgm:cxn modelId="{DA2C5664-54D6-4C65-B4F3-394FFC605A81}" type="presParOf" srcId="{6BF87BB4-057D-48E4-AF85-61236B1D04D5}" destId="{69E38977-7580-4039-893A-04A190938489}" srcOrd="1" destOrd="0" presId="urn:microsoft.com/office/officeart/2005/8/layout/orgChart1"/>
    <dgm:cxn modelId="{AD015F64-DB97-4F32-8FF7-1B625672B048}" type="presParOf" srcId="{3E70801E-9972-4265-89BC-33B3F4CF03E5}" destId="{12EFFA86-3E2D-4780-A6C8-00766428F392}" srcOrd="1" destOrd="0" presId="urn:microsoft.com/office/officeart/2005/8/layout/orgChart1"/>
    <dgm:cxn modelId="{FD42D10B-108A-48E9-AC67-77155AC29E6F}" type="presParOf" srcId="{3E70801E-9972-4265-89BC-33B3F4CF03E5}" destId="{AAB4C13F-9BBF-4ACE-BFE3-30C0BB17C47F}" srcOrd="2" destOrd="0" presId="urn:microsoft.com/office/officeart/2005/8/layout/orgChart1"/>
    <dgm:cxn modelId="{309227E9-8507-4B91-862B-7B654E6CFC1D}" type="presParOf" srcId="{0E6AF277-AF1A-4D2C-B9FD-4BB619B5AD7E}" destId="{B9BD4C6D-ADA6-466C-B4DF-97B8744003B5}" srcOrd="2" destOrd="0" presId="urn:microsoft.com/office/officeart/2005/8/layout/orgChart1"/>
    <dgm:cxn modelId="{08C0ECF4-3EC1-4B9C-8E06-6BC4DD94BF42}" type="presParOf" srcId="{0E6AF277-AF1A-4D2C-B9FD-4BB619B5AD7E}" destId="{5EC612DB-ABA2-475C-B018-E74F6C7A85C3}" srcOrd="3" destOrd="0" presId="urn:microsoft.com/office/officeart/2005/8/layout/orgChart1"/>
    <dgm:cxn modelId="{EC8B327C-F24E-48E0-8EE1-AD82E4D95D54}" type="presParOf" srcId="{5EC612DB-ABA2-475C-B018-E74F6C7A85C3}" destId="{3FAE4C75-59B4-4CB4-B3E7-1FE4717C0164}" srcOrd="0" destOrd="0" presId="urn:microsoft.com/office/officeart/2005/8/layout/orgChart1"/>
    <dgm:cxn modelId="{77ECF03E-BA78-4114-9C96-9A9C86C6C217}" type="presParOf" srcId="{3FAE4C75-59B4-4CB4-B3E7-1FE4717C0164}" destId="{E1CA38F2-9EED-428D-9009-546C76F7A404}" srcOrd="0" destOrd="0" presId="urn:microsoft.com/office/officeart/2005/8/layout/orgChart1"/>
    <dgm:cxn modelId="{5138B18C-D07A-48FB-A0A5-F91177AFCC3A}" type="presParOf" srcId="{3FAE4C75-59B4-4CB4-B3E7-1FE4717C0164}" destId="{D6D2F4BC-CDA0-41FE-AE0E-D62F3EC5E0B1}" srcOrd="1" destOrd="0" presId="urn:microsoft.com/office/officeart/2005/8/layout/orgChart1"/>
    <dgm:cxn modelId="{F668206E-91F2-4A06-8D72-66CA4AEC0827}" type="presParOf" srcId="{5EC612DB-ABA2-475C-B018-E74F6C7A85C3}" destId="{0649B122-F77A-49B7-AF5E-EC2D0FF0A524}" srcOrd="1" destOrd="0" presId="urn:microsoft.com/office/officeart/2005/8/layout/orgChart1"/>
    <dgm:cxn modelId="{C2AB9760-09B9-4380-9FF8-405598FEE795}" type="presParOf" srcId="{5EC612DB-ABA2-475C-B018-E74F6C7A85C3}" destId="{0A976858-B9AC-4364-A013-7039E9BAA68F}" srcOrd="2" destOrd="0" presId="urn:microsoft.com/office/officeart/2005/8/layout/orgChart1"/>
    <dgm:cxn modelId="{B1AB93C9-881E-4A94-A4C1-81F61A8B8807}" type="presParOf" srcId="{0E6AF277-AF1A-4D2C-B9FD-4BB619B5AD7E}" destId="{E8038505-7E7F-4B94-9EFF-F9CEE575FDCD}" srcOrd="4" destOrd="0" presId="urn:microsoft.com/office/officeart/2005/8/layout/orgChart1"/>
    <dgm:cxn modelId="{C9D32910-03E0-4D39-8B36-C32B8E179C25}" type="presParOf" srcId="{0E6AF277-AF1A-4D2C-B9FD-4BB619B5AD7E}" destId="{7242DDCE-6CB8-4F77-9D70-857A84C04A9E}" srcOrd="5" destOrd="0" presId="urn:microsoft.com/office/officeart/2005/8/layout/orgChart1"/>
    <dgm:cxn modelId="{11EEA763-234C-40DD-99A4-9054D038178C}" type="presParOf" srcId="{7242DDCE-6CB8-4F77-9D70-857A84C04A9E}" destId="{804C2745-E69D-4F79-973F-E1D0CBE44688}" srcOrd="0" destOrd="0" presId="urn:microsoft.com/office/officeart/2005/8/layout/orgChart1"/>
    <dgm:cxn modelId="{80E33168-26C9-461E-B701-55DD83C07E57}" type="presParOf" srcId="{804C2745-E69D-4F79-973F-E1D0CBE44688}" destId="{D6512701-201C-48CE-9555-2D4A77F431E6}" srcOrd="0" destOrd="0" presId="urn:microsoft.com/office/officeart/2005/8/layout/orgChart1"/>
    <dgm:cxn modelId="{56BB33D8-D08D-4944-BB5E-7CD95603EF25}" type="presParOf" srcId="{804C2745-E69D-4F79-973F-E1D0CBE44688}" destId="{BC3F5D52-8E43-4987-823E-C80C4CC767FC}" srcOrd="1" destOrd="0" presId="urn:microsoft.com/office/officeart/2005/8/layout/orgChart1"/>
    <dgm:cxn modelId="{1B780233-B4EA-439A-91C8-D99359214EF8}" type="presParOf" srcId="{7242DDCE-6CB8-4F77-9D70-857A84C04A9E}" destId="{2101C994-0DFD-49E3-8A04-F07BC15C7EF3}" srcOrd="1" destOrd="0" presId="urn:microsoft.com/office/officeart/2005/8/layout/orgChart1"/>
    <dgm:cxn modelId="{358F62AC-DB3E-48D6-8AF1-D57AD543ABB0}" type="presParOf" srcId="{7242DDCE-6CB8-4F77-9D70-857A84C04A9E}" destId="{2F5888A3-6E48-412D-8278-5245390C3AE0}" srcOrd="2" destOrd="0" presId="urn:microsoft.com/office/officeart/2005/8/layout/orgChart1"/>
    <dgm:cxn modelId="{28A86436-7AA1-466E-9F3C-8502B99D7D78}" type="presParOf" srcId="{5614C468-7245-4373-9FE5-8D8FA1C01B8A}" destId="{7662A2AF-B103-428E-ADC2-C90E9987AA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63FC73-3AC8-4DCA-9838-1F1A089A743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A687FA9-DB8C-4A48-A43C-DDCB8C9421A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 степени самостоятельности учащихся</a:t>
          </a:r>
        </a:p>
      </dgm:t>
    </dgm:pt>
    <dgm:pt modelId="{F58D36EA-A218-4379-A6F0-1F902190B28C}" cxnId="{3508ACE1-A6FE-41C8-A452-FD67BCDE5FF5}" type="parTrans">
      <dgm:prSet/>
      <dgm:spPr/>
      <dgm:t>
        <a:bodyPr/>
        <a:lstStyle/>
        <a:p>
          <a:endParaRPr lang="ru-RU"/>
        </a:p>
      </dgm:t>
    </dgm:pt>
    <dgm:pt modelId="{AA65478A-731C-4CBB-A321-017388793B52}" cxnId="{3508ACE1-A6FE-41C8-A452-FD67BCDE5FF5}" type="sibTrans">
      <dgm:prSet/>
      <dgm:spPr/>
      <dgm:t>
        <a:bodyPr/>
        <a:lstStyle/>
        <a:p>
          <a:endParaRPr lang="ru-RU"/>
        </a:p>
      </dgm:t>
    </dgm:pt>
    <dgm:pt modelId="{77325B7F-2CED-4511-8AFF-719642A30A9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 степени и характеру помощи учителя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folHlink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9FD24F-AFEA-4EBE-964F-DF84E7EAA630}" cxnId="{EEC3E474-4DB1-40B0-81EB-690F49FE1D14}" type="parTrans">
      <dgm:prSet/>
      <dgm:spPr/>
      <dgm:t>
        <a:bodyPr/>
        <a:lstStyle/>
        <a:p>
          <a:endParaRPr lang="ru-RU"/>
        </a:p>
      </dgm:t>
    </dgm:pt>
    <dgm:pt modelId="{D585A5F0-E1D1-48A6-9977-7DDC6855E338}" cxnId="{EEC3E474-4DB1-40B0-81EB-690F49FE1D14}" type="sibTrans">
      <dgm:prSet/>
      <dgm:spPr/>
      <dgm:t>
        <a:bodyPr/>
        <a:lstStyle/>
        <a:p>
          <a:endParaRPr lang="ru-RU"/>
        </a:p>
      </dgm:t>
    </dgm:pt>
    <dgm:pt modelId="{250B7872-33AE-40DA-BBC7-BA330846622E}" type="pres">
      <dgm:prSet presAssocID="{7663FC73-3AC8-4DCA-9838-1F1A089A743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AAB6B7F-5671-44E8-A7D5-988AB4A937C7}" type="pres">
      <dgm:prSet presAssocID="{0A687FA9-DB8C-4A48-A43C-DDCB8C9421AA}" presName="hierRoot1" presStyleCnt="0">
        <dgm:presLayoutVars>
          <dgm:hierBranch val="init"/>
        </dgm:presLayoutVars>
      </dgm:prSet>
      <dgm:spPr/>
    </dgm:pt>
    <dgm:pt modelId="{192E3F23-50D5-4366-9645-DF90C3647F10}" type="pres">
      <dgm:prSet presAssocID="{0A687FA9-DB8C-4A48-A43C-DDCB8C9421AA}" presName="rootComposite1" presStyleCnt="0"/>
      <dgm:spPr/>
    </dgm:pt>
    <dgm:pt modelId="{633C0B9D-FE7B-4722-A5EE-8E012671C67B}" type="pres">
      <dgm:prSet presAssocID="{0A687FA9-DB8C-4A48-A43C-DDCB8C9421AA}" presName="rootText1" presStyleLbl="node0" presStyleIdx="0" presStyleCnt="1" custLinFactNeighborX="-47518" custLinFactNeighborY="732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AB2CDC-A9EA-4783-85FF-836982E8C30B}" type="pres">
      <dgm:prSet presAssocID="{0A687FA9-DB8C-4A48-A43C-DDCB8C9421A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14363FC-A58E-470D-B3AE-40406F2BFCDC}" type="pres">
      <dgm:prSet presAssocID="{0A687FA9-DB8C-4A48-A43C-DDCB8C9421AA}" presName="hierChild2" presStyleCnt="0"/>
      <dgm:spPr/>
    </dgm:pt>
    <dgm:pt modelId="{2D8759C7-E161-4585-86C8-33E9E128F2EE}" type="pres">
      <dgm:prSet presAssocID="{869FD24F-AFEA-4EBE-964F-DF84E7EAA630}" presName="Name37" presStyleLbl="parChTrans1D2" presStyleIdx="0" presStyleCnt="1"/>
      <dgm:spPr/>
      <dgm:t>
        <a:bodyPr/>
        <a:lstStyle/>
        <a:p>
          <a:endParaRPr lang="ru-RU"/>
        </a:p>
      </dgm:t>
    </dgm:pt>
    <dgm:pt modelId="{06088D93-1088-4D7D-8EBD-1B9CD2376190}" type="pres">
      <dgm:prSet presAssocID="{77325B7F-2CED-4511-8AFF-719642A30A99}" presName="hierRoot2" presStyleCnt="0">
        <dgm:presLayoutVars>
          <dgm:hierBranch/>
        </dgm:presLayoutVars>
      </dgm:prSet>
      <dgm:spPr/>
    </dgm:pt>
    <dgm:pt modelId="{A36CFC5B-538E-4381-8027-FEDB0EC20F07}" type="pres">
      <dgm:prSet presAssocID="{77325B7F-2CED-4511-8AFF-719642A30A99}" presName="rootComposite" presStyleCnt="0"/>
      <dgm:spPr/>
    </dgm:pt>
    <dgm:pt modelId="{DA975BA2-315F-41E0-A6B4-BA6B9EE445B9}" type="pres">
      <dgm:prSet presAssocID="{77325B7F-2CED-4511-8AFF-719642A30A99}" presName="rootText" presStyleLbl="node2" presStyleIdx="0" presStyleCnt="1" custLinFactNeighborX="49524" custLinFactNeighborY="-687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5C4412-052D-45BA-B821-568486E6B2B7}" type="pres">
      <dgm:prSet presAssocID="{77325B7F-2CED-4511-8AFF-719642A30A99}" presName="rootConnector" presStyleLbl="node2" presStyleIdx="0" presStyleCnt="1"/>
      <dgm:spPr/>
      <dgm:t>
        <a:bodyPr/>
        <a:lstStyle/>
        <a:p>
          <a:endParaRPr lang="ru-RU"/>
        </a:p>
      </dgm:t>
    </dgm:pt>
    <dgm:pt modelId="{5BAF1FC4-2DE3-4E26-9795-4F3EC6B8B595}" type="pres">
      <dgm:prSet presAssocID="{77325B7F-2CED-4511-8AFF-719642A30A99}" presName="hierChild4" presStyleCnt="0"/>
      <dgm:spPr/>
    </dgm:pt>
    <dgm:pt modelId="{E147264C-7A3F-4451-A9DD-3A58EA5FBC49}" type="pres">
      <dgm:prSet presAssocID="{77325B7F-2CED-4511-8AFF-719642A30A99}" presName="hierChild5" presStyleCnt="0"/>
      <dgm:spPr/>
    </dgm:pt>
    <dgm:pt modelId="{97BB8027-9ABA-4830-88B6-FC5189C8991E}" type="pres">
      <dgm:prSet presAssocID="{0A687FA9-DB8C-4A48-A43C-DDCB8C9421AA}" presName="hierChild3" presStyleCnt="0"/>
      <dgm:spPr/>
    </dgm:pt>
  </dgm:ptLst>
  <dgm:cxnLst>
    <dgm:cxn modelId="{753A0A0F-4955-4F77-9F3F-9D98F1EA84B2}" type="presOf" srcId="{0A687FA9-DB8C-4A48-A43C-DDCB8C9421AA}" destId="{C0AB2CDC-A9EA-4783-85FF-836982E8C30B}" srcOrd="1" destOrd="0" presId="urn:microsoft.com/office/officeart/2005/8/layout/orgChart1"/>
    <dgm:cxn modelId="{B4ACC04F-DB43-4530-AAE3-9ADA45FE02A7}" type="presOf" srcId="{77325B7F-2CED-4511-8AFF-719642A30A99}" destId="{CD5C4412-052D-45BA-B821-568486E6B2B7}" srcOrd="1" destOrd="0" presId="urn:microsoft.com/office/officeart/2005/8/layout/orgChart1"/>
    <dgm:cxn modelId="{6F6A4CAC-11DE-4F95-9E45-EA38A25F9FEC}" type="presOf" srcId="{77325B7F-2CED-4511-8AFF-719642A30A99}" destId="{DA975BA2-315F-41E0-A6B4-BA6B9EE445B9}" srcOrd="0" destOrd="0" presId="urn:microsoft.com/office/officeart/2005/8/layout/orgChart1"/>
    <dgm:cxn modelId="{C708E8C0-8E17-494F-8D26-BD72AF82810A}" type="presOf" srcId="{7663FC73-3AC8-4DCA-9838-1F1A089A743C}" destId="{250B7872-33AE-40DA-BBC7-BA330846622E}" srcOrd="0" destOrd="0" presId="urn:microsoft.com/office/officeart/2005/8/layout/orgChart1"/>
    <dgm:cxn modelId="{EEC3E474-4DB1-40B0-81EB-690F49FE1D14}" srcId="{0A687FA9-DB8C-4A48-A43C-DDCB8C9421AA}" destId="{77325B7F-2CED-4511-8AFF-719642A30A99}" srcOrd="0" destOrd="0" parTransId="{869FD24F-AFEA-4EBE-964F-DF84E7EAA630}" sibTransId="{D585A5F0-E1D1-48A6-9977-7DDC6855E338}"/>
    <dgm:cxn modelId="{5259EFBD-0FF8-40C4-A90C-E17018DCE124}" type="presOf" srcId="{0A687FA9-DB8C-4A48-A43C-DDCB8C9421AA}" destId="{633C0B9D-FE7B-4722-A5EE-8E012671C67B}" srcOrd="0" destOrd="0" presId="urn:microsoft.com/office/officeart/2005/8/layout/orgChart1"/>
    <dgm:cxn modelId="{3508ACE1-A6FE-41C8-A452-FD67BCDE5FF5}" srcId="{7663FC73-3AC8-4DCA-9838-1F1A089A743C}" destId="{0A687FA9-DB8C-4A48-A43C-DDCB8C9421AA}" srcOrd="0" destOrd="0" parTransId="{F58D36EA-A218-4379-A6F0-1F902190B28C}" sibTransId="{AA65478A-731C-4CBB-A321-017388793B52}"/>
    <dgm:cxn modelId="{5087EE30-624C-4C77-92C3-939F1727DA10}" type="presOf" srcId="{869FD24F-AFEA-4EBE-964F-DF84E7EAA630}" destId="{2D8759C7-E161-4585-86C8-33E9E128F2EE}" srcOrd="0" destOrd="0" presId="urn:microsoft.com/office/officeart/2005/8/layout/orgChart1"/>
    <dgm:cxn modelId="{FFE2D81A-5ABA-4CC7-A1C1-20CFFA0F451D}" type="presParOf" srcId="{250B7872-33AE-40DA-BBC7-BA330846622E}" destId="{2AAB6B7F-5671-44E8-A7D5-988AB4A937C7}" srcOrd="0" destOrd="0" presId="urn:microsoft.com/office/officeart/2005/8/layout/orgChart1"/>
    <dgm:cxn modelId="{ABB2EC4A-F9E5-4730-A4B4-09D67DFE3E06}" type="presParOf" srcId="{2AAB6B7F-5671-44E8-A7D5-988AB4A937C7}" destId="{192E3F23-50D5-4366-9645-DF90C3647F10}" srcOrd="0" destOrd="0" presId="urn:microsoft.com/office/officeart/2005/8/layout/orgChart1"/>
    <dgm:cxn modelId="{DC5C4494-07AB-45BA-9945-09FDE2C95731}" type="presParOf" srcId="{192E3F23-50D5-4366-9645-DF90C3647F10}" destId="{633C0B9D-FE7B-4722-A5EE-8E012671C67B}" srcOrd="0" destOrd="0" presId="urn:microsoft.com/office/officeart/2005/8/layout/orgChart1"/>
    <dgm:cxn modelId="{1B430A7D-6B98-4F26-A473-9EF624308E0D}" type="presParOf" srcId="{192E3F23-50D5-4366-9645-DF90C3647F10}" destId="{C0AB2CDC-A9EA-4783-85FF-836982E8C30B}" srcOrd="1" destOrd="0" presId="urn:microsoft.com/office/officeart/2005/8/layout/orgChart1"/>
    <dgm:cxn modelId="{08AFF89E-5115-4663-8A55-279717B6F5C4}" type="presParOf" srcId="{2AAB6B7F-5671-44E8-A7D5-988AB4A937C7}" destId="{A14363FC-A58E-470D-B3AE-40406F2BFCDC}" srcOrd="1" destOrd="0" presId="urn:microsoft.com/office/officeart/2005/8/layout/orgChart1"/>
    <dgm:cxn modelId="{412A1866-CDEA-43A6-9D05-754C996E904F}" type="presParOf" srcId="{A14363FC-A58E-470D-B3AE-40406F2BFCDC}" destId="{2D8759C7-E161-4585-86C8-33E9E128F2EE}" srcOrd="0" destOrd="0" presId="urn:microsoft.com/office/officeart/2005/8/layout/orgChart1"/>
    <dgm:cxn modelId="{C0A2947B-4A47-4470-85D7-B9815B5A0E10}" type="presParOf" srcId="{A14363FC-A58E-470D-B3AE-40406F2BFCDC}" destId="{06088D93-1088-4D7D-8EBD-1B9CD2376190}" srcOrd="1" destOrd="0" presId="urn:microsoft.com/office/officeart/2005/8/layout/orgChart1"/>
    <dgm:cxn modelId="{539D9CD2-33DF-40D1-A8E2-A3FAC886539D}" type="presParOf" srcId="{06088D93-1088-4D7D-8EBD-1B9CD2376190}" destId="{A36CFC5B-538E-4381-8027-FEDB0EC20F07}" srcOrd="0" destOrd="0" presId="urn:microsoft.com/office/officeart/2005/8/layout/orgChart1"/>
    <dgm:cxn modelId="{D717E64B-42D6-42F4-83BB-BCDB34BB4A9D}" type="presParOf" srcId="{A36CFC5B-538E-4381-8027-FEDB0EC20F07}" destId="{DA975BA2-315F-41E0-A6B4-BA6B9EE445B9}" srcOrd="0" destOrd="0" presId="urn:microsoft.com/office/officeart/2005/8/layout/orgChart1"/>
    <dgm:cxn modelId="{B250887B-51C3-43A2-AE91-5B9172B1D4D0}" type="presParOf" srcId="{A36CFC5B-538E-4381-8027-FEDB0EC20F07}" destId="{CD5C4412-052D-45BA-B821-568486E6B2B7}" srcOrd="1" destOrd="0" presId="urn:microsoft.com/office/officeart/2005/8/layout/orgChart1"/>
    <dgm:cxn modelId="{BB6C1752-A0DB-46A6-A192-57294BD6EC61}" type="presParOf" srcId="{06088D93-1088-4D7D-8EBD-1B9CD2376190}" destId="{5BAF1FC4-2DE3-4E26-9795-4F3EC6B8B595}" srcOrd="1" destOrd="0" presId="urn:microsoft.com/office/officeart/2005/8/layout/orgChart1"/>
    <dgm:cxn modelId="{5F438B96-D1C0-46BB-80B1-BF1921E276E5}" type="presParOf" srcId="{06088D93-1088-4D7D-8EBD-1B9CD2376190}" destId="{E147264C-7A3F-4451-A9DD-3A58EA5FBC49}" srcOrd="2" destOrd="0" presId="urn:microsoft.com/office/officeart/2005/8/layout/orgChart1"/>
    <dgm:cxn modelId="{A24EDB45-E5EC-490B-8505-7A2950B66003}" type="presParOf" srcId="{2AAB6B7F-5671-44E8-A7D5-988AB4A937C7}" destId="{97BB8027-9ABA-4830-88B6-FC5189C899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6D4C8F-78A5-4A87-8E69-1786E49F777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29626B6-DE82-4A07-A188-1FEBF017EB5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j-lt"/>
              <a:cs typeface="Arial" panose="020B0604020202020204" pitchFamily="34" charset="0"/>
            </a:rPr>
            <a:t>3 вида помощи:</a:t>
          </a:r>
        </a:p>
      </dgm:t>
    </dgm:pt>
    <dgm:pt modelId="{2F0F7BB3-9D47-473F-8A24-200F9CF8454D}" cxnId="{2C6760CB-8602-4772-93D5-CC21DAF053A9}" type="parTrans">
      <dgm:prSet/>
      <dgm:spPr/>
      <dgm:t>
        <a:bodyPr/>
        <a:lstStyle/>
        <a:p>
          <a:endParaRPr lang="ru-RU"/>
        </a:p>
      </dgm:t>
    </dgm:pt>
    <dgm:pt modelId="{8AC4EC85-8112-467A-A381-1258EC0037F3}" cxnId="{2C6760CB-8602-4772-93D5-CC21DAF053A9}" type="sibTrans">
      <dgm:prSet/>
      <dgm:spPr/>
      <dgm:t>
        <a:bodyPr/>
        <a:lstStyle/>
        <a:p>
          <a:endParaRPr lang="ru-RU"/>
        </a:p>
      </dgm:t>
    </dgm:pt>
    <dgm:pt modelId="{A3F2377E-6332-438C-A3D3-E23A25FBCD6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Стимулирующая</a:t>
          </a:r>
        </a:p>
      </dgm:t>
    </dgm:pt>
    <dgm:pt modelId="{9989D720-D1D1-4C41-9CE9-C89D79E1342B}" cxnId="{34D34F80-56E6-411F-A570-76189AEA230A}" type="parTrans">
      <dgm:prSet/>
      <dgm:spPr/>
      <dgm:t>
        <a:bodyPr/>
        <a:lstStyle/>
        <a:p>
          <a:endParaRPr lang="ru-RU"/>
        </a:p>
      </dgm:t>
    </dgm:pt>
    <dgm:pt modelId="{5B72EC59-6AEA-43F5-A3A0-8D53E8A8D4AC}" cxnId="{34D34F80-56E6-411F-A570-76189AEA230A}" type="sibTrans">
      <dgm:prSet/>
      <dgm:spPr/>
      <dgm:t>
        <a:bodyPr/>
        <a:lstStyle/>
        <a:p>
          <a:endParaRPr lang="ru-RU"/>
        </a:p>
      </dgm:t>
    </dgm:pt>
    <dgm:pt modelId="{5702A5F2-4FC1-42B2-8625-C3E67BCA335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Направляющая</a:t>
          </a:r>
          <a:endParaRPr kumimoji="0" lang="ru-RU" sz="2000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F0F222-3C4E-4624-9241-745A0A9DF4B6}" cxnId="{9F77EABD-1943-486F-A3FD-3E998D4801B2}" type="parTrans">
      <dgm:prSet/>
      <dgm:spPr/>
      <dgm:t>
        <a:bodyPr/>
        <a:lstStyle/>
        <a:p>
          <a:endParaRPr lang="ru-RU"/>
        </a:p>
      </dgm:t>
    </dgm:pt>
    <dgm:pt modelId="{5FFF997F-A883-4837-9FCE-977C83C5B24C}" cxnId="{9F77EABD-1943-486F-A3FD-3E998D4801B2}" type="sibTrans">
      <dgm:prSet/>
      <dgm:spPr/>
      <dgm:t>
        <a:bodyPr/>
        <a:lstStyle/>
        <a:p>
          <a:endParaRPr lang="ru-RU"/>
        </a:p>
      </dgm:t>
    </dgm:pt>
    <dgm:pt modelId="{36EF151E-2743-4C5A-BC3A-5DB56DDE9E2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Обучающая</a:t>
          </a:r>
          <a:endParaRPr kumimoji="0" lang="ru-RU" sz="2000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2D0D53-30BA-4C5C-B675-8DC468147D6B}" cxnId="{7F9233ED-AA25-4460-8763-8CE05C5E75C9}" type="parTrans">
      <dgm:prSet/>
      <dgm:spPr/>
      <dgm:t>
        <a:bodyPr/>
        <a:lstStyle/>
        <a:p>
          <a:endParaRPr lang="ru-RU"/>
        </a:p>
      </dgm:t>
    </dgm:pt>
    <dgm:pt modelId="{3E3DC895-FB7D-4AFE-9CCB-55CF5CF2B5F8}" cxnId="{7F9233ED-AA25-4460-8763-8CE05C5E75C9}" type="sibTrans">
      <dgm:prSet/>
      <dgm:spPr/>
      <dgm:t>
        <a:bodyPr/>
        <a:lstStyle/>
        <a:p>
          <a:endParaRPr lang="ru-RU"/>
        </a:p>
      </dgm:t>
    </dgm:pt>
    <dgm:pt modelId="{E5197FB5-3A7F-4B26-9103-A7B4963DA2F6}" type="pres">
      <dgm:prSet presAssocID="{746D4C8F-78A5-4A87-8E69-1786E49F77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614C468-7245-4373-9FE5-8D8FA1C01B8A}" type="pres">
      <dgm:prSet presAssocID="{F29626B6-DE82-4A07-A188-1FEBF017EB50}" presName="hierRoot1" presStyleCnt="0">
        <dgm:presLayoutVars>
          <dgm:hierBranch/>
        </dgm:presLayoutVars>
      </dgm:prSet>
      <dgm:spPr/>
    </dgm:pt>
    <dgm:pt modelId="{4B05BD30-C103-4F57-8D32-48ED0E6109AB}" type="pres">
      <dgm:prSet presAssocID="{F29626B6-DE82-4A07-A188-1FEBF017EB50}" presName="rootComposite1" presStyleCnt="0"/>
      <dgm:spPr/>
    </dgm:pt>
    <dgm:pt modelId="{1B8C2CE1-5B90-4FBA-A447-8B10C26B1CA3}" type="pres">
      <dgm:prSet presAssocID="{F29626B6-DE82-4A07-A188-1FEBF017EB50}" presName="rootText1" presStyleLbl="node0" presStyleIdx="0" presStyleCnt="1" custScaleX="124425" custScaleY="1037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771961-6787-4139-92D1-7464AEB799FB}" type="pres">
      <dgm:prSet presAssocID="{F29626B6-DE82-4A07-A188-1FEBF017EB5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E6AF277-AF1A-4D2C-B9FD-4BB619B5AD7E}" type="pres">
      <dgm:prSet presAssocID="{F29626B6-DE82-4A07-A188-1FEBF017EB50}" presName="hierChild2" presStyleCnt="0"/>
      <dgm:spPr/>
    </dgm:pt>
    <dgm:pt modelId="{1397BFAF-CE5C-40D4-A6D5-4E8E9481436C}" type="pres">
      <dgm:prSet presAssocID="{9989D720-D1D1-4C41-9CE9-C89D79E1342B}" presName="Name35" presStyleLbl="parChTrans1D2" presStyleIdx="0" presStyleCnt="3"/>
      <dgm:spPr/>
      <dgm:t>
        <a:bodyPr/>
        <a:lstStyle/>
        <a:p>
          <a:endParaRPr lang="ru-RU"/>
        </a:p>
      </dgm:t>
    </dgm:pt>
    <dgm:pt modelId="{3E70801E-9972-4265-89BC-33B3F4CF03E5}" type="pres">
      <dgm:prSet presAssocID="{A3F2377E-6332-438C-A3D3-E23A25FBCD65}" presName="hierRoot2" presStyleCnt="0">
        <dgm:presLayoutVars>
          <dgm:hierBranch/>
        </dgm:presLayoutVars>
      </dgm:prSet>
      <dgm:spPr/>
    </dgm:pt>
    <dgm:pt modelId="{6BF87BB4-057D-48E4-AF85-61236B1D04D5}" type="pres">
      <dgm:prSet presAssocID="{A3F2377E-6332-438C-A3D3-E23A25FBCD65}" presName="rootComposite" presStyleCnt="0"/>
      <dgm:spPr/>
    </dgm:pt>
    <dgm:pt modelId="{FF112832-FA0A-496D-B1A4-81E7A837B324}" type="pres">
      <dgm:prSet presAssocID="{A3F2377E-6332-438C-A3D3-E23A25FBCD65}" presName="rootText" presStyleLbl="node2" presStyleIdx="0" presStyleCnt="3" custScaleY="1294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E38977-7580-4039-893A-04A190938489}" type="pres">
      <dgm:prSet presAssocID="{A3F2377E-6332-438C-A3D3-E23A25FBCD65}" presName="rootConnector" presStyleLbl="node2" presStyleIdx="0" presStyleCnt="3"/>
      <dgm:spPr/>
      <dgm:t>
        <a:bodyPr/>
        <a:lstStyle/>
        <a:p>
          <a:endParaRPr lang="ru-RU"/>
        </a:p>
      </dgm:t>
    </dgm:pt>
    <dgm:pt modelId="{12EFFA86-3E2D-4780-A6C8-00766428F392}" type="pres">
      <dgm:prSet presAssocID="{A3F2377E-6332-438C-A3D3-E23A25FBCD65}" presName="hierChild4" presStyleCnt="0"/>
      <dgm:spPr/>
    </dgm:pt>
    <dgm:pt modelId="{AAB4C13F-9BBF-4ACE-BFE3-30C0BB17C47F}" type="pres">
      <dgm:prSet presAssocID="{A3F2377E-6332-438C-A3D3-E23A25FBCD65}" presName="hierChild5" presStyleCnt="0"/>
      <dgm:spPr/>
    </dgm:pt>
    <dgm:pt modelId="{B9BD4C6D-ADA6-466C-B4DF-97B8744003B5}" type="pres">
      <dgm:prSet presAssocID="{7EF0F222-3C4E-4624-9241-745A0A9DF4B6}" presName="Name35" presStyleLbl="parChTrans1D2" presStyleIdx="1" presStyleCnt="3"/>
      <dgm:spPr/>
      <dgm:t>
        <a:bodyPr/>
        <a:lstStyle/>
        <a:p>
          <a:endParaRPr lang="ru-RU"/>
        </a:p>
      </dgm:t>
    </dgm:pt>
    <dgm:pt modelId="{5EC612DB-ABA2-475C-B018-E74F6C7A85C3}" type="pres">
      <dgm:prSet presAssocID="{5702A5F2-4FC1-42B2-8625-C3E67BCA3350}" presName="hierRoot2" presStyleCnt="0">
        <dgm:presLayoutVars>
          <dgm:hierBranch/>
        </dgm:presLayoutVars>
      </dgm:prSet>
      <dgm:spPr/>
    </dgm:pt>
    <dgm:pt modelId="{3FAE4C75-59B4-4CB4-B3E7-1FE4717C0164}" type="pres">
      <dgm:prSet presAssocID="{5702A5F2-4FC1-42B2-8625-C3E67BCA3350}" presName="rootComposite" presStyleCnt="0"/>
      <dgm:spPr/>
    </dgm:pt>
    <dgm:pt modelId="{E1CA38F2-9EED-428D-9009-546C76F7A404}" type="pres">
      <dgm:prSet presAssocID="{5702A5F2-4FC1-42B2-8625-C3E67BCA3350}" presName="rootText" presStyleLbl="node2" presStyleIdx="1" presStyleCnt="3" custScaleY="1294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D2F4BC-CDA0-41FE-AE0E-D62F3EC5E0B1}" type="pres">
      <dgm:prSet presAssocID="{5702A5F2-4FC1-42B2-8625-C3E67BCA3350}" presName="rootConnector" presStyleLbl="node2" presStyleIdx="1" presStyleCnt="3"/>
      <dgm:spPr/>
      <dgm:t>
        <a:bodyPr/>
        <a:lstStyle/>
        <a:p>
          <a:endParaRPr lang="ru-RU"/>
        </a:p>
      </dgm:t>
    </dgm:pt>
    <dgm:pt modelId="{0649B122-F77A-49B7-AF5E-EC2D0FF0A524}" type="pres">
      <dgm:prSet presAssocID="{5702A5F2-4FC1-42B2-8625-C3E67BCA3350}" presName="hierChild4" presStyleCnt="0"/>
      <dgm:spPr/>
    </dgm:pt>
    <dgm:pt modelId="{0A976858-B9AC-4364-A013-7039E9BAA68F}" type="pres">
      <dgm:prSet presAssocID="{5702A5F2-4FC1-42B2-8625-C3E67BCA3350}" presName="hierChild5" presStyleCnt="0"/>
      <dgm:spPr/>
    </dgm:pt>
    <dgm:pt modelId="{E8038505-7E7F-4B94-9EFF-F9CEE575FDCD}" type="pres">
      <dgm:prSet presAssocID="{AB2D0D53-30BA-4C5C-B675-8DC468147D6B}" presName="Name35" presStyleLbl="parChTrans1D2" presStyleIdx="2" presStyleCnt="3"/>
      <dgm:spPr/>
      <dgm:t>
        <a:bodyPr/>
        <a:lstStyle/>
        <a:p>
          <a:endParaRPr lang="ru-RU"/>
        </a:p>
      </dgm:t>
    </dgm:pt>
    <dgm:pt modelId="{7242DDCE-6CB8-4F77-9D70-857A84C04A9E}" type="pres">
      <dgm:prSet presAssocID="{36EF151E-2743-4C5A-BC3A-5DB56DDE9E24}" presName="hierRoot2" presStyleCnt="0">
        <dgm:presLayoutVars>
          <dgm:hierBranch/>
        </dgm:presLayoutVars>
      </dgm:prSet>
      <dgm:spPr/>
    </dgm:pt>
    <dgm:pt modelId="{804C2745-E69D-4F79-973F-E1D0CBE44688}" type="pres">
      <dgm:prSet presAssocID="{36EF151E-2743-4C5A-BC3A-5DB56DDE9E24}" presName="rootComposite" presStyleCnt="0"/>
      <dgm:spPr/>
    </dgm:pt>
    <dgm:pt modelId="{D6512701-201C-48CE-9555-2D4A77F431E6}" type="pres">
      <dgm:prSet presAssocID="{36EF151E-2743-4C5A-BC3A-5DB56DDE9E24}" presName="rootText" presStyleLbl="node2" presStyleIdx="2" presStyleCnt="3" custScaleY="133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3F5D52-8E43-4987-823E-C80C4CC767FC}" type="pres">
      <dgm:prSet presAssocID="{36EF151E-2743-4C5A-BC3A-5DB56DDE9E24}" presName="rootConnector" presStyleLbl="node2" presStyleIdx="2" presStyleCnt="3"/>
      <dgm:spPr/>
      <dgm:t>
        <a:bodyPr/>
        <a:lstStyle/>
        <a:p>
          <a:endParaRPr lang="ru-RU"/>
        </a:p>
      </dgm:t>
    </dgm:pt>
    <dgm:pt modelId="{2101C994-0DFD-49E3-8A04-F07BC15C7EF3}" type="pres">
      <dgm:prSet presAssocID="{36EF151E-2743-4C5A-BC3A-5DB56DDE9E24}" presName="hierChild4" presStyleCnt="0"/>
      <dgm:spPr/>
    </dgm:pt>
    <dgm:pt modelId="{2F5888A3-6E48-412D-8278-5245390C3AE0}" type="pres">
      <dgm:prSet presAssocID="{36EF151E-2743-4C5A-BC3A-5DB56DDE9E24}" presName="hierChild5" presStyleCnt="0"/>
      <dgm:spPr/>
    </dgm:pt>
    <dgm:pt modelId="{7662A2AF-B103-428E-ADC2-C90E9987AA0E}" type="pres">
      <dgm:prSet presAssocID="{F29626B6-DE82-4A07-A188-1FEBF017EB50}" presName="hierChild3" presStyleCnt="0"/>
      <dgm:spPr/>
    </dgm:pt>
  </dgm:ptLst>
  <dgm:cxnLst>
    <dgm:cxn modelId="{D56BD69A-BA86-41C7-8CAC-AE302BAD3BCD}" type="presOf" srcId="{7EF0F222-3C4E-4624-9241-745A0A9DF4B6}" destId="{B9BD4C6D-ADA6-466C-B4DF-97B8744003B5}" srcOrd="0" destOrd="0" presId="urn:microsoft.com/office/officeart/2005/8/layout/orgChart1"/>
    <dgm:cxn modelId="{D9A413ED-C707-4F26-A4DE-FE9B2C4CDFC9}" type="presOf" srcId="{36EF151E-2743-4C5A-BC3A-5DB56DDE9E24}" destId="{D6512701-201C-48CE-9555-2D4A77F431E6}" srcOrd="0" destOrd="0" presId="urn:microsoft.com/office/officeart/2005/8/layout/orgChart1"/>
    <dgm:cxn modelId="{9CDDA103-D962-4F6F-A573-B02F3F549079}" type="presOf" srcId="{F29626B6-DE82-4A07-A188-1FEBF017EB50}" destId="{1B8C2CE1-5B90-4FBA-A447-8B10C26B1CA3}" srcOrd="0" destOrd="0" presId="urn:microsoft.com/office/officeart/2005/8/layout/orgChart1"/>
    <dgm:cxn modelId="{B83F060F-6530-47AA-85E7-3417286684AD}" type="presOf" srcId="{9989D720-D1D1-4C41-9CE9-C89D79E1342B}" destId="{1397BFAF-CE5C-40D4-A6D5-4E8E9481436C}" srcOrd="0" destOrd="0" presId="urn:microsoft.com/office/officeart/2005/8/layout/orgChart1"/>
    <dgm:cxn modelId="{34D34F80-56E6-411F-A570-76189AEA230A}" srcId="{F29626B6-DE82-4A07-A188-1FEBF017EB50}" destId="{A3F2377E-6332-438C-A3D3-E23A25FBCD65}" srcOrd="0" destOrd="0" parTransId="{9989D720-D1D1-4C41-9CE9-C89D79E1342B}" sibTransId="{5B72EC59-6AEA-43F5-A3A0-8D53E8A8D4AC}"/>
    <dgm:cxn modelId="{6F69FEF8-9261-4B26-877F-F74391B91163}" type="presOf" srcId="{F29626B6-DE82-4A07-A188-1FEBF017EB50}" destId="{31771961-6787-4139-92D1-7464AEB799FB}" srcOrd="1" destOrd="0" presId="urn:microsoft.com/office/officeart/2005/8/layout/orgChart1"/>
    <dgm:cxn modelId="{72E5BD90-A41B-4CAA-9A70-FA88ABA0AED8}" type="presOf" srcId="{A3F2377E-6332-438C-A3D3-E23A25FBCD65}" destId="{FF112832-FA0A-496D-B1A4-81E7A837B324}" srcOrd="0" destOrd="0" presId="urn:microsoft.com/office/officeart/2005/8/layout/orgChart1"/>
    <dgm:cxn modelId="{4FB28415-2D65-4034-9AE6-ECCD66A38FC9}" type="presOf" srcId="{36EF151E-2743-4C5A-BC3A-5DB56DDE9E24}" destId="{BC3F5D52-8E43-4987-823E-C80C4CC767FC}" srcOrd="1" destOrd="0" presId="urn:microsoft.com/office/officeart/2005/8/layout/orgChart1"/>
    <dgm:cxn modelId="{0EBF22AA-A99A-443F-89F8-08827D80F5A3}" type="presOf" srcId="{746D4C8F-78A5-4A87-8E69-1786E49F7779}" destId="{E5197FB5-3A7F-4B26-9103-A7B4963DA2F6}" srcOrd="0" destOrd="0" presId="urn:microsoft.com/office/officeart/2005/8/layout/orgChart1"/>
    <dgm:cxn modelId="{2C6760CB-8602-4772-93D5-CC21DAF053A9}" srcId="{746D4C8F-78A5-4A87-8E69-1786E49F7779}" destId="{F29626B6-DE82-4A07-A188-1FEBF017EB50}" srcOrd="0" destOrd="0" parTransId="{2F0F7BB3-9D47-473F-8A24-200F9CF8454D}" sibTransId="{8AC4EC85-8112-467A-A381-1258EC0037F3}"/>
    <dgm:cxn modelId="{1C77AAFC-0A0C-4B8B-AFC3-DB26FF8B0721}" type="presOf" srcId="{A3F2377E-6332-438C-A3D3-E23A25FBCD65}" destId="{69E38977-7580-4039-893A-04A190938489}" srcOrd="1" destOrd="0" presId="urn:microsoft.com/office/officeart/2005/8/layout/orgChart1"/>
    <dgm:cxn modelId="{2E618522-AD17-485D-A242-7C98CEC693F1}" type="presOf" srcId="{AB2D0D53-30BA-4C5C-B675-8DC468147D6B}" destId="{E8038505-7E7F-4B94-9EFF-F9CEE575FDCD}" srcOrd="0" destOrd="0" presId="urn:microsoft.com/office/officeart/2005/8/layout/orgChart1"/>
    <dgm:cxn modelId="{7F9233ED-AA25-4460-8763-8CE05C5E75C9}" srcId="{F29626B6-DE82-4A07-A188-1FEBF017EB50}" destId="{36EF151E-2743-4C5A-BC3A-5DB56DDE9E24}" srcOrd="2" destOrd="0" parTransId="{AB2D0D53-30BA-4C5C-B675-8DC468147D6B}" sibTransId="{3E3DC895-FB7D-4AFE-9CCB-55CF5CF2B5F8}"/>
    <dgm:cxn modelId="{B99DB356-FDB7-4C14-B055-BC9F16BCB1C1}" type="presOf" srcId="{5702A5F2-4FC1-42B2-8625-C3E67BCA3350}" destId="{E1CA38F2-9EED-428D-9009-546C76F7A404}" srcOrd="0" destOrd="0" presId="urn:microsoft.com/office/officeart/2005/8/layout/orgChart1"/>
    <dgm:cxn modelId="{441E01F5-067A-449C-984F-438D308C92DC}" type="presOf" srcId="{5702A5F2-4FC1-42B2-8625-C3E67BCA3350}" destId="{D6D2F4BC-CDA0-41FE-AE0E-D62F3EC5E0B1}" srcOrd="1" destOrd="0" presId="urn:microsoft.com/office/officeart/2005/8/layout/orgChart1"/>
    <dgm:cxn modelId="{9F77EABD-1943-486F-A3FD-3E998D4801B2}" srcId="{F29626B6-DE82-4A07-A188-1FEBF017EB50}" destId="{5702A5F2-4FC1-42B2-8625-C3E67BCA3350}" srcOrd="1" destOrd="0" parTransId="{7EF0F222-3C4E-4624-9241-745A0A9DF4B6}" sibTransId="{5FFF997F-A883-4837-9FCE-977C83C5B24C}"/>
    <dgm:cxn modelId="{D1822934-BB71-4027-B440-61B547FD067E}" type="presParOf" srcId="{E5197FB5-3A7F-4B26-9103-A7B4963DA2F6}" destId="{5614C468-7245-4373-9FE5-8D8FA1C01B8A}" srcOrd="0" destOrd="0" presId="urn:microsoft.com/office/officeart/2005/8/layout/orgChart1"/>
    <dgm:cxn modelId="{262B0DC6-780E-4E06-AE89-520FDD1D55CA}" type="presParOf" srcId="{5614C468-7245-4373-9FE5-8D8FA1C01B8A}" destId="{4B05BD30-C103-4F57-8D32-48ED0E6109AB}" srcOrd="0" destOrd="0" presId="urn:microsoft.com/office/officeart/2005/8/layout/orgChart1"/>
    <dgm:cxn modelId="{960C06F3-4CFE-4551-85B0-2DCF3675E8AD}" type="presParOf" srcId="{4B05BD30-C103-4F57-8D32-48ED0E6109AB}" destId="{1B8C2CE1-5B90-4FBA-A447-8B10C26B1CA3}" srcOrd="0" destOrd="0" presId="urn:microsoft.com/office/officeart/2005/8/layout/orgChart1"/>
    <dgm:cxn modelId="{7CD7F586-0B98-4632-A490-D81CC8E2332F}" type="presParOf" srcId="{4B05BD30-C103-4F57-8D32-48ED0E6109AB}" destId="{31771961-6787-4139-92D1-7464AEB799FB}" srcOrd="1" destOrd="0" presId="urn:microsoft.com/office/officeart/2005/8/layout/orgChart1"/>
    <dgm:cxn modelId="{6866E4F1-F368-4DD1-924A-3E592DADFF00}" type="presParOf" srcId="{5614C468-7245-4373-9FE5-8D8FA1C01B8A}" destId="{0E6AF277-AF1A-4D2C-B9FD-4BB619B5AD7E}" srcOrd="1" destOrd="0" presId="urn:microsoft.com/office/officeart/2005/8/layout/orgChart1"/>
    <dgm:cxn modelId="{3F12BA68-E25B-49A0-9335-783B1154074D}" type="presParOf" srcId="{0E6AF277-AF1A-4D2C-B9FD-4BB619B5AD7E}" destId="{1397BFAF-CE5C-40D4-A6D5-4E8E9481436C}" srcOrd="0" destOrd="0" presId="urn:microsoft.com/office/officeart/2005/8/layout/orgChart1"/>
    <dgm:cxn modelId="{3E763502-6C4F-43BF-9F7A-D1B196BAE3FF}" type="presParOf" srcId="{0E6AF277-AF1A-4D2C-B9FD-4BB619B5AD7E}" destId="{3E70801E-9972-4265-89BC-33B3F4CF03E5}" srcOrd="1" destOrd="0" presId="urn:microsoft.com/office/officeart/2005/8/layout/orgChart1"/>
    <dgm:cxn modelId="{9B0E13F4-FCDE-4AE8-8CE7-F2D556E9E9CC}" type="presParOf" srcId="{3E70801E-9972-4265-89BC-33B3F4CF03E5}" destId="{6BF87BB4-057D-48E4-AF85-61236B1D04D5}" srcOrd="0" destOrd="0" presId="urn:microsoft.com/office/officeart/2005/8/layout/orgChart1"/>
    <dgm:cxn modelId="{46D068B3-833F-4029-A778-23774A102B18}" type="presParOf" srcId="{6BF87BB4-057D-48E4-AF85-61236B1D04D5}" destId="{FF112832-FA0A-496D-B1A4-81E7A837B324}" srcOrd="0" destOrd="0" presId="urn:microsoft.com/office/officeart/2005/8/layout/orgChart1"/>
    <dgm:cxn modelId="{FA8426C8-772E-4744-8D85-3EBC06B467DC}" type="presParOf" srcId="{6BF87BB4-057D-48E4-AF85-61236B1D04D5}" destId="{69E38977-7580-4039-893A-04A190938489}" srcOrd="1" destOrd="0" presId="urn:microsoft.com/office/officeart/2005/8/layout/orgChart1"/>
    <dgm:cxn modelId="{046BDC50-3CA2-49BD-A155-30DC04C1FEA8}" type="presParOf" srcId="{3E70801E-9972-4265-89BC-33B3F4CF03E5}" destId="{12EFFA86-3E2D-4780-A6C8-00766428F392}" srcOrd="1" destOrd="0" presId="urn:microsoft.com/office/officeart/2005/8/layout/orgChart1"/>
    <dgm:cxn modelId="{A0DFB8DD-13D5-4096-87C1-9E0AFA20ADF3}" type="presParOf" srcId="{3E70801E-9972-4265-89BC-33B3F4CF03E5}" destId="{AAB4C13F-9BBF-4ACE-BFE3-30C0BB17C47F}" srcOrd="2" destOrd="0" presId="urn:microsoft.com/office/officeart/2005/8/layout/orgChart1"/>
    <dgm:cxn modelId="{998B8965-16E4-4BEB-86EA-9925142264F0}" type="presParOf" srcId="{0E6AF277-AF1A-4D2C-B9FD-4BB619B5AD7E}" destId="{B9BD4C6D-ADA6-466C-B4DF-97B8744003B5}" srcOrd="2" destOrd="0" presId="urn:microsoft.com/office/officeart/2005/8/layout/orgChart1"/>
    <dgm:cxn modelId="{6257C8B7-6151-44B0-B56D-FDA536C12B62}" type="presParOf" srcId="{0E6AF277-AF1A-4D2C-B9FD-4BB619B5AD7E}" destId="{5EC612DB-ABA2-475C-B018-E74F6C7A85C3}" srcOrd="3" destOrd="0" presId="urn:microsoft.com/office/officeart/2005/8/layout/orgChart1"/>
    <dgm:cxn modelId="{E3EDA3C2-E004-4C89-8F91-BAC83734C86F}" type="presParOf" srcId="{5EC612DB-ABA2-475C-B018-E74F6C7A85C3}" destId="{3FAE4C75-59B4-4CB4-B3E7-1FE4717C0164}" srcOrd="0" destOrd="0" presId="urn:microsoft.com/office/officeart/2005/8/layout/orgChart1"/>
    <dgm:cxn modelId="{709AA0A7-9B71-4A7D-84FC-2D0205145135}" type="presParOf" srcId="{3FAE4C75-59B4-4CB4-B3E7-1FE4717C0164}" destId="{E1CA38F2-9EED-428D-9009-546C76F7A404}" srcOrd="0" destOrd="0" presId="urn:microsoft.com/office/officeart/2005/8/layout/orgChart1"/>
    <dgm:cxn modelId="{A0248DFD-6843-4789-AC7F-0C12062694BE}" type="presParOf" srcId="{3FAE4C75-59B4-4CB4-B3E7-1FE4717C0164}" destId="{D6D2F4BC-CDA0-41FE-AE0E-D62F3EC5E0B1}" srcOrd="1" destOrd="0" presId="urn:microsoft.com/office/officeart/2005/8/layout/orgChart1"/>
    <dgm:cxn modelId="{2F1F6E80-48B5-4737-A8EF-2F41EE61E967}" type="presParOf" srcId="{5EC612DB-ABA2-475C-B018-E74F6C7A85C3}" destId="{0649B122-F77A-49B7-AF5E-EC2D0FF0A524}" srcOrd="1" destOrd="0" presId="urn:microsoft.com/office/officeart/2005/8/layout/orgChart1"/>
    <dgm:cxn modelId="{BE2812BC-37A3-471E-9FF7-FB8C1F02B456}" type="presParOf" srcId="{5EC612DB-ABA2-475C-B018-E74F6C7A85C3}" destId="{0A976858-B9AC-4364-A013-7039E9BAA68F}" srcOrd="2" destOrd="0" presId="urn:microsoft.com/office/officeart/2005/8/layout/orgChart1"/>
    <dgm:cxn modelId="{EEFED607-28BF-474D-A066-1A9A56159BD9}" type="presParOf" srcId="{0E6AF277-AF1A-4D2C-B9FD-4BB619B5AD7E}" destId="{E8038505-7E7F-4B94-9EFF-F9CEE575FDCD}" srcOrd="4" destOrd="0" presId="urn:microsoft.com/office/officeart/2005/8/layout/orgChart1"/>
    <dgm:cxn modelId="{3B74CD8B-4167-428D-9340-D2D58D92CFE1}" type="presParOf" srcId="{0E6AF277-AF1A-4D2C-B9FD-4BB619B5AD7E}" destId="{7242DDCE-6CB8-4F77-9D70-857A84C04A9E}" srcOrd="5" destOrd="0" presId="urn:microsoft.com/office/officeart/2005/8/layout/orgChart1"/>
    <dgm:cxn modelId="{910ACD04-A923-4624-B385-C40A5BC524D1}" type="presParOf" srcId="{7242DDCE-6CB8-4F77-9D70-857A84C04A9E}" destId="{804C2745-E69D-4F79-973F-E1D0CBE44688}" srcOrd="0" destOrd="0" presId="urn:microsoft.com/office/officeart/2005/8/layout/orgChart1"/>
    <dgm:cxn modelId="{5E5CC1C4-72FE-4664-B687-685D7F7EDD55}" type="presParOf" srcId="{804C2745-E69D-4F79-973F-E1D0CBE44688}" destId="{D6512701-201C-48CE-9555-2D4A77F431E6}" srcOrd="0" destOrd="0" presId="urn:microsoft.com/office/officeart/2005/8/layout/orgChart1"/>
    <dgm:cxn modelId="{1DFB84BE-1BDA-4EF7-ABD5-B0E83285120F}" type="presParOf" srcId="{804C2745-E69D-4F79-973F-E1D0CBE44688}" destId="{BC3F5D52-8E43-4987-823E-C80C4CC767FC}" srcOrd="1" destOrd="0" presId="urn:microsoft.com/office/officeart/2005/8/layout/orgChart1"/>
    <dgm:cxn modelId="{BA6D6092-FC59-48ED-BD4F-903CFF49BF72}" type="presParOf" srcId="{7242DDCE-6CB8-4F77-9D70-857A84C04A9E}" destId="{2101C994-0DFD-49E3-8A04-F07BC15C7EF3}" srcOrd="1" destOrd="0" presId="urn:microsoft.com/office/officeart/2005/8/layout/orgChart1"/>
    <dgm:cxn modelId="{917C0B83-7782-4440-885B-BC3E252665A4}" type="presParOf" srcId="{7242DDCE-6CB8-4F77-9D70-857A84C04A9E}" destId="{2F5888A3-6E48-412D-8278-5245390C3AE0}" srcOrd="2" destOrd="0" presId="urn:microsoft.com/office/officeart/2005/8/layout/orgChart1"/>
    <dgm:cxn modelId="{832F054F-C5A5-44B0-BCFA-A95483FDD6FC}" type="presParOf" srcId="{5614C468-7245-4373-9FE5-8D8FA1C01B8A}" destId="{7662A2AF-B103-428E-ADC2-C90E9987AA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7696200" cy="4291013"/>
        <a:chOff x="0" y="0"/>
        <a:chExt cx="7696200" cy="4291013"/>
      </a:xfrm>
    </dsp:grpSpPr>
    <dsp:sp modelId="{1397BFAF-CE5C-40D4-A6D5-4E8E9481436C}">
      <dsp:nvSpPr>
        <dsp:cNvPr id="5" name="Полилиния 4"/>
        <dsp:cNvSpPr/>
      </dsp:nvSpPr>
      <dsp:spPr bwMode="white">
        <a:xfrm>
          <a:off x="1125175" y="1721968"/>
          <a:ext cx="2722925" cy="472574"/>
        </a:xfrm>
        <a:custGeom>
          <a:avLst/>
          <a:gdLst/>
          <a:ahLst/>
          <a:cxnLst/>
          <a:pathLst>
            <a:path w="4288" h="744">
              <a:moveTo>
                <a:pt x="4288" y="0"/>
              </a:moveTo>
              <a:lnTo>
                <a:pt x="4288" y="372"/>
              </a:lnTo>
              <a:lnTo>
                <a:pt x="0" y="372"/>
              </a:lnTo>
              <a:lnTo>
                <a:pt x="0" y="74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125175" y="1721968"/>
        <a:ext cx="2722925" cy="472574"/>
      </dsp:txXfrm>
    </dsp:sp>
    <dsp:sp modelId="{B9BD4C6D-ADA6-466C-B4DF-97B8744003B5}">
      <dsp:nvSpPr>
        <dsp:cNvPr id="8" name="Полилиния 7"/>
        <dsp:cNvSpPr/>
      </dsp:nvSpPr>
      <dsp:spPr bwMode="white">
        <a:xfrm>
          <a:off x="3848100" y="1721968"/>
          <a:ext cx="0" cy="472574"/>
        </a:xfrm>
        <a:custGeom>
          <a:avLst/>
          <a:gdLst/>
          <a:ahLst/>
          <a:cxnLst/>
          <a:pathLst>
            <a:path h="744">
              <a:moveTo>
                <a:pt x="0" y="0"/>
              </a:moveTo>
              <a:lnTo>
                <a:pt x="0" y="74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848100" y="1721968"/>
        <a:ext cx="0" cy="472574"/>
      </dsp:txXfrm>
    </dsp:sp>
    <dsp:sp modelId="{E8038505-7E7F-4B94-9EFF-F9CEE575FDCD}">
      <dsp:nvSpPr>
        <dsp:cNvPr id="11" name="Полилиния 10"/>
        <dsp:cNvSpPr/>
      </dsp:nvSpPr>
      <dsp:spPr bwMode="white">
        <a:xfrm>
          <a:off x="3848100" y="1721968"/>
          <a:ext cx="2722925" cy="472574"/>
        </a:xfrm>
        <a:custGeom>
          <a:avLst/>
          <a:gdLst/>
          <a:ahLst/>
          <a:cxnLst/>
          <a:pathLst>
            <a:path w="4288" h="744">
              <a:moveTo>
                <a:pt x="0" y="0"/>
              </a:moveTo>
              <a:lnTo>
                <a:pt x="0" y="372"/>
              </a:lnTo>
              <a:lnTo>
                <a:pt x="4288" y="372"/>
              </a:lnTo>
              <a:lnTo>
                <a:pt x="4288" y="74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848100" y="1721968"/>
        <a:ext cx="2722925" cy="472574"/>
      </dsp:txXfrm>
    </dsp:sp>
    <dsp:sp modelId="{1B8C2CE1-5B90-4FBA-A447-8B10C26B1CA3}">
      <dsp:nvSpPr>
        <dsp:cNvPr id="3" name="Прямоугольник 2"/>
        <dsp:cNvSpPr/>
      </dsp:nvSpPr>
      <dsp:spPr bwMode="white">
        <a:xfrm>
          <a:off x="2722925" y="596793"/>
          <a:ext cx="2250351" cy="1125175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2700" tIns="12700" rIns="12700" bIns="12700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j-lt"/>
              <a:cs typeface="Arial" panose="020B0604020202020204" pitchFamily="34" charset="0"/>
            </a:rPr>
            <a:t>Учащиеся  класса</a:t>
          </a:r>
        </a:p>
      </dsp:txBody>
      <dsp:txXfrm>
        <a:off x="2722925" y="596793"/>
        <a:ext cx="2250351" cy="1125175"/>
      </dsp:txXfrm>
    </dsp:sp>
    <dsp:sp modelId="{FF112832-FA0A-496D-B1A4-81E7A837B324}">
      <dsp:nvSpPr>
        <dsp:cNvPr id="6" name="Прямоугольник 5"/>
        <dsp:cNvSpPr/>
      </dsp:nvSpPr>
      <dsp:spPr bwMode="white">
        <a:xfrm>
          <a:off x="0" y="2194542"/>
          <a:ext cx="2250351" cy="145646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7620" tIns="7620" rIns="7620" bIns="7620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Первая группа -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учащиеся с 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высокими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учебными 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возможностями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0" y="2194542"/>
        <a:ext cx="2250351" cy="1456461"/>
      </dsp:txXfrm>
    </dsp:sp>
    <dsp:sp modelId="{E1CA38F2-9EED-428D-9009-546C76F7A404}">
      <dsp:nvSpPr>
        <dsp:cNvPr id="9" name="Прямоугольник 8"/>
        <dsp:cNvSpPr/>
      </dsp:nvSpPr>
      <dsp:spPr bwMode="white">
        <a:xfrm>
          <a:off x="2722925" y="2194542"/>
          <a:ext cx="2250351" cy="145646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7620" tIns="7620" rIns="7620" bIns="7620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Вторая группа –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учащиеся со 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средними 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учебными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возможностями</a:t>
          </a:r>
        </a:p>
      </dsp:txBody>
      <dsp:txXfrm>
        <a:off x="2722925" y="2194542"/>
        <a:ext cx="2250351" cy="1456461"/>
      </dsp:txXfrm>
    </dsp:sp>
    <dsp:sp modelId="{D6512701-201C-48CE-9555-2D4A77F431E6}">
      <dsp:nvSpPr>
        <dsp:cNvPr id="12" name="Прямоугольник 11"/>
        <dsp:cNvSpPr/>
      </dsp:nvSpPr>
      <dsp:spPr bwMode="white">
        <a:xfrm>
          <a:off x="5445849" y="2194542"/>
          <a:ext cx="2250351" cy="1499679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7620" tIns="7620" rIns="7620" bIns="7620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Третья и четвертая группы –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учащиеся с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низкими 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учебными 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возможностями</a:t>
          </a:r>
        </a:p>
      </dsp:txBody>
      <dsp:txXfrm>
        <a:off x="5445849" y="2194542"/>
        <a:ext cx="2250351" cy="1499679"/>
      </dsp:txXfrm>
    </dsp:sp>
    <dsp:sp modelId="{31771961-6787-4139-92D1-7464AEB799FB}">
      <dsp:nvSpPr>
        <dsp:cNvPr id="4" name="Прямоугольник 3" hidden="1"/>
        <dsp:cNvSpPr/>
      </dsp:nvSpPr>
      <dsp:spPr>
        <a:xfrm>
          <a:off x="4523205" y="596793"/>
          <a:ext cx="450070" cy="1125175"/>
        </a:xfrm>
        <a:prstGeom prst="rect">
          <a:avLst/>
        </a:prstGeom>
      </dsp:spPr>
      <dsp:txXfrm>
        <a:off x="4523205" y="596793"/>
        <a:ext cx="450070" cy="1125175"/>
      </dsp:txXfrm>
    </dsp:sp>
    <dsp:sp modelId="{69E38977-7580-4039-893A-04A190938489}">
      <dsp:nvSpPr>
        <dsp:cNvPr id="7" name="Прямоугольник 6" hidden="1"/>
        <dsp:cNvSpPr/>
      </dsp:nvSpPr>
      <dsp:spPr>
        <a:xfrm>
          <a:off x="1800281" y="2194542"/>
          <a:ext cx="450070" cy="1456461"/>
        </a:xfrm>
        <a:prstGeom prst="rect">
          <a:avLst/>
        </a:prstGeom>
      </dsp:spPr>
      <dsp:txXfrm>
        <a:off x="1800281" y="2194542"/>
        <a:ext cx="450070" cy="1456461"/>
      </dsp:txXfrm>
    </dsp:sp>
    <dsp:sp modelId="{D6D2F4BC-CDA0-41FE-AE0E-D62F3EC5E0B1}">
      <dsp:nvSpPr>
        <dsp:cNvPr id="10" name="Прямоугольник 9" hidden="1"/>
        <dsp:cNvSpPr/>
      </dsp:nvSpPr>
      <dsp:spPr>
        <a:xfrm>
          <a:off x="4523205" y="2194542"/>
          <a:ext cx="450070" cy="1456461"/>
        </a:xfrm>
        <a:prstGeom prst="rect">
          <a:avLst/>
        </a:prstGeom>
      </dsp:spPr>
      <dsp:txXfrm>
        <a:off x="4523205" y="2194542"/>
        <a:ext cx="450070" cy="1456461"/>
      </dsp:txXfrm>
    </dsp:sp>
    <dsp:sp modelId="{BC3F5D52-8E43-4987-823E-C80C4CC767FC}">
      <dsp:nvSpPr>
        <dsp:cNvPr id="13" name="Прямоугольник 12" hidden="1"/>
        <dsp:cNvSpPr/>
      </dsp:nvSpPr>
      <dsp:spPr>
        <a:xfrm>
          <a:off x="7246130" y="2194542"/>
          <a:ext cx="450070" cy="1499679"/>
        </a:xfrm>
        <a:prstGeom prst="rect">
          <a:avLst/>
        </a:prstGeom>
      </dsp:spPr>
      <dsp:txXfrm>
        <a:off x="7246130" y="2194542"/>
        <a:ext cx="450070" cy="14996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534400" cy="4759325"/>
        <a:chOff x="0" y="0"/>
        <a:chExt cx="8534400" cy="4759325"/>
      </a:xfrm>
    </dsp:grpSpPr>
    <dsp:sp modelId="{2D8759C7-E161-4585-86C8-33E9E128F2EE}">
      <dsp:nvSpPr>
        <dsp:cNvPr id="5" name="Полилиния 4"/>
        <dsp:cNvSpPr/>
      </dsp:nvSpPr>
      <dsp:spPr bwMode="white">
        <a:xfrm>
          <a:off x="2398162" y="1440030"/>
          <a:ext cx="3816979" cy="1966663"/>
        </a:xfrm>
        <a:custGeom>
          <a:avLst/>
          <a:gdLst/>
          <a:ahLst/>
          <a:cxnLst/>
          <a:pathLst>
            <a:path w="6011" h="3097">
              <a:moveTo>
                <a:pt x="0" y="3097"/>
              </a:moveTo>
              <a:lnTo>
                <a:pt x="6011" y="0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398162" y="1440030"/>
        <a:ext cx="3816979" cy="1966663"/>
      </dsp:txXfrm>
    </dsp:sp>
    <dsp:sp modelId="{633C0B9D-FE7B-4722-A5EE-8E012671C67B}">
      <dsp:nvSpPr>
        <dsp:cNvPr id="3" name="Прямоугольник 2"/>
        <dsp:cNvSpPr/>
      </dsp:nvSpPr>
      <dsp:spPr bwMode="white">
        <a:xfrm>
          <a:off x="431499" y="1440030"/>
          <a:ext cx="3933326" cy="1966663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7780" tIns="17780" rIns="1778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 степени самостоятельности учащихся</a:t>
          </a:r>
        </a:p>
      </dsp:txBody>
      <dsp:txXfrm>
        <a:off x="431499" y="1440030"/>
        <a:ext cx="3933326" cy="1966663"/>
      </dsp:txXfrm>
    </dsp:sp>
    <dsp:sp modelId="{DA975BA2-315F-41E0-A6B4-BA6B9EE445B9}">
      <dsp:nvSpPr>
        <dsp:cNvPr id="6" name="Прямоугольник 5"/>
        <dsp:cNvSpPr/>
      </dsp:nvSpPr>
      <dsp:spPr bwMode="white">
        <a:xfrm>
          <a:off x="4248477" y="1440030"/>
          <a:ext cx="3933326" cy="1966663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7780" tIns="17780" rIns="1778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 степени и характеру помощи учителя</a:t>
          </a:r>
          <a:endParaRPr kumimoji="0" lang="ru-RU" sz="2800" b="1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endParaRPr kumimoji="0" lang="ru-RU" sz="1200" b="0" i="0" u="none" strike="noStrike" cap="none" normalizeH="0" baseline="0" dirty="0" smtClean="0">
            <a:ln>
              <a:noFill/>
            </a:ln>
            <a:solidFill>
              <a:schemeClr val="folHlink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48477" y="1440030"/>
        <a:ext cx="3933326" cy="1966663"/>
      </dsp:txXfrm>
    </dsp:sp>
    <dsp:sp modelId="{C0AB2CDC-A9EA-4783-85FF-836982E8C30B}">
      <dsp:nvSpPr>
        <dsp:cNvPr id="4" name="Прямоугольник 3" hidden="1"/>
        <dsp:cNvSpPr/>
      </dsp:nvSpPr>
      <dsp:spPr>
        <a:xfrm>
          <a:off x="431499" y="1440030"/>
          <a:ext cx="786665" cy="1966663"/>
        </a:xfrm>
        <a:prstGeom prst="rect">
          <a:avLst/>
        </a:prstGeom>
      </dsp:spPr>
      <dsp:txXfrm>
        <a:off x="431499" y="1440030"/>
        <a:ext cx="786665" cy="1966663"/>
      </dsp:txXfrm>
    </dsp:sp>
    <dsp:sp modelId="{CD5C4412-052D-45BA-B821-568486E6B2B7}">
      <dsp:nvSpPr>
        <dsp:cNvPr id="7" name="Прямоугольник 6" hidden="1"/>
        <dsp:cNvSpPr/>
      </dsp:nvSpPr>
      <dsp:spPr>
        <a:xfrm>
          <a:off x="7395139" y="1440030"/>
          <a:ext cx="786665" cy="1966663"/>
        </a:xfrm>
        <a:prstGeom prst="rect">
          <a:avLst/>
        </a:prstGeom>
      </dsp:spPr>
      <dsp:txXfrm>
        <a:off x="7395139" y="1440030"/>
        <a:ext cx="786665" cy="19666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7696200" cy="4291013"/>
        <a:chOff x="0" y="0"/>
        <a:chExt cx="7696200" cy="4291013"/>
      </a:xfrm>
    </dsp:grpSpPr>
    <dsp:sp modelId="{1397BFAF-CE5C-40D4-A6D5-4E8E9481436C}">
      <dsp:nvSpPr>
        <dsp:cNvPr id="5" name="Полилиния 4"/>
        <dsp:cNvSpPr/>
      </dsp:nvSpPr>
      <dsp:spPr bwMode="white">
        <a:xfrm>
          <a:off x="1125175" y="1742907"/>
          <a:ext cx="2722925" cy="472574"/>
        </a:xfrm>
        <a:custGeom>
          <a:avLst/>
          <a:gdLst/>
          <a:ahLst/>
          <a:cxnLst/>
          <a:pathLst>
            <a:path w="4288" h="744">
              <a:moveTo>
                <a:pt x="4288" y="0"/>
              </a:moveTo>
              <a:lnTo>
                <a:pt x="4288" y="372"/>
              </a:lnTo>
              <a:lnTo>
                <a:pt x="0" y="372"/>
              </a:lnTo>
              <a:lnTo>
                <a:pt x="0" y="74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125175" y="1742907"/>
        <a:ext cx="2722925" cy="472574"/>
      </dsp:txXfrm>
    </dsp:sp>
    <dsp:sp modelId="{B9BD4C6D-ADA6-466C-B4DF-97B8744003B5}">
      <dsp:nvSpPr>
        <dsp:cNvPr id="8" name="Полилиния 7"/>
        <dsp:cNvSpPr/>
      </dsp:nvSpPr>
      <dsp:spPr bwMode="white">
        <a:xfrm>
          <a:off x="3848100" y="1742907"/>
          <a:ext cx="0" cy="472574"/>
        </a:xfrm>
        <a:custGeom>
          <a:avLst/>
          <a:gdLst/>
          <a:ahLst/>
          <a:cxnLst/>
          <a:pathLst>
            <a:path h="744">
              <a:moveTo>
                <a:pt x="0" y="0"/>
              </a:moveTo>
              <a:lnTo>
                <a:pt x="0" y="74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848100" y="1742907"/>
        <a:ext cx="0" cy="472574"/>
      </dsp:txXfrm>
    </dsp:sp>
    <dsp:sp modelId="{E8038505-7E7F-4B94-9EFF-F9CEE575FDCD}">
      <dsp:nvSpPr>
        <dsp:cNvPr id="11" name="Полилиния 10"/>
        <dsp:cNvSpPr/>
      </dsp:nvSpPr>
      <dsp:spPr bwMode="white">
        <a:xfrm>
          <a:off x="3848100" y="1742907"/>
          <a:ext cx="2722925" cy="472574"/>
        </a:xfrm>
        <a:custGeom>
          <a:avLst/>
          <a:gdLst/>
          <a:ahLst/>
          <a:cxnLst/>
          <a:pathLst>
            <a:path w="4288" h="744">
              <a:moveTo>
                <a:pt x="0" y="0"/>
              </a:moveTo>
              <a:lnTo>
                <a:pt x="0" y="372"/>
              </a:lnTo>
              <a:lnTo>
                <a:pt x="4288" y="372"/>
              </a:lnTo>
              <a:lnTo>
                <a:pt x="4288" y="74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848100" y="1742907"/>
        <a:ext cx="2722925" cy="472574"/>
      </dsp:txXfrm>
    </dsp:sp>
    <dsp:sp modelId="{1B8C2CE1-5B90-4FBA-A447-8B10C26B1CA3}">
      <dsp:nvSpPr>
        <dsp:cNvPr id="3" name="Прямоугольник 2"/>
        <dsp:cNvSpPr/>
      </dsp:nvSpPr>
      <dsp:spPr bwMode="white">
        <a:xfrm>
          <a:off x="2448100" y="575853"/>
          <a:ext cx="2799999" cy="116705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5240" tIns="15240" rIns="15240" bIns="15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j-lt"/>
              <a:cs typeface="Arial" panose="020B0604020202020204" pitchFamily="34" charset="0"/>
            </a:rPr>
            <a:t>3 вида помощи:</a:t>
          </a:r>
        </a:p>
      </dsp:txBody>
      <dsp:txXfrm>
        <a:off x="2448100" y="575853"/>
        <a:ext cx="2799999" cy="1167054"/>
      </dsp:txXfrm>
    </dsp:sp>
    <dsp:sp modelId="{FF112832-FA0A-496D-B1A4-81E7A837B324}">
      <dsp:nvSpPr>
        <dsp:cNvPr id="6" name="Прямоугольник 5"/>
        <dsp:cNvSpPr/>
      </dsp:nvSpPr>
      <dsp:spPr bwMode="white">
        <a:xfrm>
          <a:off x="0" y="2215481"/>
          <a:ext cx="2250351" cy="145646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Стимулирующая</a:t>
          </a:r>
        </a:p>
      </dsp:txBody>
      <dsp:txXfrm>
        <a:off x="0" y="2215481"/>
        <a:ext cx="2250351" cy="1456461"/>
      </dsp:txXfrm>
    </dsp:sp>
    <dsp:sp modelId="{E1CA38F2-9EED-428D-9009-546C76F7A404}">
      <dsp:nvSpPr>
        <dsp:cNvPr id="9" name="Прямоугольник 8"/>
        <dsp:cNvSpPr/>
      </dsp:nvSpPr>
      <dsp:spPr bwMode="white">
        <a:xfrm>
          <a:off x="2722925" y="2215481"/>
          <a:ext cx="2250351" cy="145646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Направляющая</a:t>
          </a:r>
          <a:endParaRPr kumimoji="0" lang="ru-RU" sz="2000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2925" y="2215481"/>
        <a:ext cx="2250351" cy="1456461"/>
      </dsp:txXfrm>
    </dsp:sp>
    <dsp:sp modelId="{D6512701-201C-48CE-9555-2D4A77F431E6}">
      <dsp:nvSpPr>
        <dsp:cNvPr id="12" name="Прямоугольник 11"/>
        <dsp:cNvSpPr/>
      </dsp:nvSpPr>
      <dsp:spPr bwMode="white">
        <a:xfrm>
          <a:off x="5445849" y="2215481"/>
          <a:ext cx="2250351" cy="1499679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Обучающая</a:t>
          </a:r>
          <a:endParaRPr kumimoji="0" lang="ru-RU" sz="2000" b="0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45849" y="2215481"/>
        <a:ext cx="2250351" cy="1499679"/>
      </dsp:txXfrm>
    </dsp:sp>
    <dsp:sp modelId="{31771961-6787-4139-92D1-7464AEB799FB}">
      <dsp:nvSpPr>
        <dsp:cNvPr id="4" name="Прямоугольник 3" hidden="1"/>
        <dsp:cNvSpPr/>
      </dsp:nvSpPr>
      <dsp:spPr>
        <a:xfrm>
          <a:off x="4688100" y="575853"/>
          <a:ext cx="560000" cy="1167054"/>
        </a:xfrm>
        <a:prstGeom prst="rect">
          <a:avLst/>
        </a:prstGeom>
      </dsp:spPr>
      <dsp:txXfrm>
        <a:off x="4688100" y="575853"/>
        <a:ext cx="560000" cy="1167054"/>
      </dsp:txXfrm>
    </dsp:sp>
    <dsp:sp modelId="{69E38977-7580-4039-893A-04A190938489}">
      <dsp:nvSpPr>
        <dsp:cNvPr id="7" name="Прямоугольник 6" hidden="1"/>
        <dsp:cNvSpPr/>
      </dsp:nvSpPr>
      <dsp:spPr>
        <a:xfrm>
          <a:off x="1800281" y="2215481"/>
          <a:ext cx="450070" cy="1456461"/>
        </a:xfrm>
        <a:prstGeom prst="rect">
          <a:avLst/>
        </a:prstGeom>
      </dsp:spPr>
      <dsp:txXfrm>
        <a:off x="1800281" y="2215481"/>
        <a:ext cx="450070" cy="1456461"/>
      </dsp:txXfrm>
    </dsp:sp>
    <dsp:sp modelId="{D6D2F4BC-CDA0-41FE-AE0E-D62F3EC5E0B1}">
      <dsp:nvSpPr>
        <dsp:cNvPr id="10" name="Прямоугольник 9" hidden="1"/>
        <dsp:cNvSpPr/>
      </dsp:nvSpPr>
      <dsp:spPr>
        <a:xfrm>
          <a:off x="4523205" y="2215481"/>
          <a:ext cx="450070" cy="1456461"/>
        </a:xfrm>
        <a:prstGeom prst="rect">
          <a:avLst/>
        </a:prstGeom>
      </dsp:spPr>
      <dsp:txXfrm>
        <a:off x="4523205" y="2215481"/>
        <a:ext cx="450070" cy="1456461"/>
      </dsp:txXfrm>
    </dsp:sp>
    <dsp:sp modelId="{BC3F5D52-8E43-4987-823E-C80C4CC767FC}">
      <dsp:nvSpPr>
        <dsp:cNvPr id="13" name="Прямоугольник 12" hidden="1"/>
        <dsp:cNvSpPr/>
      </dsp:nvSpPr>
      <dsp:spPr>
        <a:xfrm>
          <a:off x="7246130" y="2215481"/>
          <a:ext cx="450070" cy="1499679"/>
        </a:xfrm>
        <a:prstGeom prst="rect">
          <a:avLst/>
        </a:prstGeom>
      </dsp:spPr>
      <dsp:txXfrm>
        <a:off x="7246130" y="2215481"/>
        <a:ext cx="450070" cy="1499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455BED-C5BE-4156-AEAD-62F9C7F6AF86}" type="datetimeFigureOut">
              <a:rPr lang="ru-RU" smtClean="0"/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8F3ED0-E3A7-4B81-8CE4-92352E6F90D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F68CD8-5A7B-450B-827D-27EEBE6CCD84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6252E-1CE0-45A7-BBDF-689437E052A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F1A985-AD69-4BF1-989B-C97F760B4DB9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FF8AA-94A7-4DA9-AC49-E25EB35FC83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DBE76-DEB0-4F55-8084-8F018E92817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DDAA6F-710F-40A8-8250-3A45AC6A314D}" type="slidenum">
              <a:rPr lang="ru-RU" smtClean="0"/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60341-DAB8-40AC-99AE-F90F0B0F1EC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C4F6E-CBEE-400D-9402-C073274BE453}" type="slidenum">
              <a:rPr lang="ru-RU" smtClean="0"/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8DB458-F46F-4670-9311-F7B2D46E732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8705A0-E5B7-4743-A743-95C003AE5AC8}" type="slidenum">
              <a:rPr lang="ru-RU" smtClean="0"/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B49080-E77F-476E-BBC3-5C82FAAE1636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552FD9-86BF-4822-82CA-A6FC3DC988D1}" type="slidenum">
              <a:rPr lang="ru-RU" smtClean="0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32910-2568-477C-9145-D6D5D4AC7CF5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33860A-C940-463F-AEC4-465920AC3F2F}" type="slidenum">
              <a:rPr lang="ru-RU" smtClean="0"/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87DEEF-32C9-43F4-9D9A-CF1EAECC45CF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1BBA9-79AA-44A5-B994-C1DF08273A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3CD24B50-0291-4EF1-ABE3-C7F7DAD1143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51E87-0597-4000-A1FB-68C3D328DEA5}" type="slidenum">
              <a:rPr lang="ru-RU" smtClean="0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BFF0C16-6EE4-4EFE-A0F2-5F2AE8C722E2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F217713-0C96-450E-AF78-3974A35D7A55}" type="slidenum">
              <a:rPr lang="ru-RU" smtClean="0"/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217180-18B7-4EDA-B133-5B083BE67C6B}" type="datetimeFigureOut">
              <a:rPr lang="ru-RU" smtClean="0"/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6FA9A6-761A-4616-859C-7DF8B65758E5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3563" y="1197015"/>
            <a:ext cx="7489825" cy="2997200"/>
          </a:xfrm>
        </p:spPr>
        <p:txBody>
          <a:bodyPr lIns="45720" rIns="45720" anchor="b">
            <a:normAutofit fontScale="90000"/>
          </a:bodyPr>
          <a:lstStyle/>
          <a:p>
            <a:pPr algn="ctr" eaLnBrk="1" hangingPunct="1">
              <a:defRPr/>
            </a:pPr>
            <a:r>
              <a:rPr lang="ru-RU" sz="4800" dirty="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Особенности применения технологии </a:t>
            </a:r>
            <a:r>
              <a:rPr lang="ru-RU" sz="4800" dirty="0" err="1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разноуровневого</a:t>
            </a:r>
            <a:r>
              <a:rPr lang="ru-RU" sz="4800" dirty="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обучения в коррекционной школе на уроках математики</a:t>
            </a:r>
            <a:endParaRPr lang="ru-RU" sz="4800" dirty="0" smtClean="0">
              <a:solidFill>
                <a:srgbClr val="783F04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3075" name="Picture 4" descr="images (48)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643755" y="4072890"/>
            <a:ext cx="4221480" cy="2588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Группа 2"/>
          <p:cNvGrpSpPr/>
          <p:nvPr/>
        </p:nvGrpSpPr>
        <p:grpSpPr bwMode="auto">
          <a:xfrm>
            <a:off x="3563938" y="2060575"/>
            <a:ext cx="2592387" cy="1223963"/>
            <a:chOff x="432028" y="1440159"/>
            <a:chExt cx="3932783" cy="196639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32028" y="1440159"/>
              <a:ext cx="3932783" cy="196639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рямоугольник 4"/>
            <p:cNvSpPr/>
            <p:nvPr/>
          </p:nvSpPr>
          <p:spPr>
            <a:xfrm>
              <a:off x="432028" y="1440159"/>
              <a:ext cx="3932783" cy="19663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rgbClr val="7030A0"/>
                  </a:solidFill>
                </a:rPr>
                <a:t>Направляющая</a:t>
              </a:r>
              <a:endParaRPr lang="ru-RU" sz="2400" b="1" dirty="0">
                <a:solidFill>
                  <a:srgbClr val="7030A0"/>
                </a:solidFill>
              </a:endParaRPr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>
            <a:off x="2124075" y="2924175"/>
            <a:ext cx="0" cy="5762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2292" name="Группа 12"/>
          <p:cNvGrpSpPr/>
          <p:nvPr/>
        </p:nvGrpSpPr>
        <p:grpSpPr bwMode="auto">
          <a:xfrm>
            <a:off x="684213" y="3573463"/>
            <a:ext cx="2808287" cy="1368425"/>
            <a:chOff x="333708" y="993252"/>
            <a:chExt cx="3932783" cy="1966391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33708" y="993252"/>
              <a:ext cx="3932783" cy="196639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431527" y="993252"/>
              <a:ext cx="3539283" cy="17884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>
                <a:defRPr/>
              </a:pPr>
              <a:r>
                <a:rPr lang="ru-RU" sz="1600" b="1" dirty="0">
                  <a:solidFill>
                    <a:srgbClr val="7030A0"/>
                  </a:solidFill>
                </a:rPr>
                <a:t>Одобрение, разъяснение, помощь в организации деятельности</a:t>
              </a:r>
              <a:endParaRPr lang="ru-RU" sz="16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293" name="Группа 15"/>
          <p:cNvGrpSpPr/>
          <p:nvPr/>
        </p:nvGrpSpPr>
        <p:grpSpPr bwMode="auto">
          <a:xfrm>
            <a:off x="827088" y="1628775"/>
            <a:ext cx="2655887" cy="1216025"/>
            <a:chOff x="432028" y="1440159"/>
            <a:chExt cx="3932783" cy="1966391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432028" y="1440159"/>
              <a:ext cx="3932783" cy="196639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432028" y="1440159"/>
              <a:ext cx="3932783" cy="19663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>
                <a:defRPr/>
              </a:pPr>
              <a:r>
                <a:rPr lang="ru-RU" sz="2200" b="1" dirty="0">
                  <a:solidFill>
                    <a:srgbClr val="7030A0"/>
                  </a:solidFill>
                </a:rPr>
                <a:t>Стимулирующая</a:t>
              </a:r>
              <a:endParaRPr lang="ru-RU" sz="22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294" name="Группа 18"/>
          <p:cNvGrpSpPr/>
          <p:nvPr/>
        </p:nvGrpSpPr>
        <p:grpSpPr bwMode="auto">
          <a:xfrm>
            <a:off x="6227763" y="1628775"/>
            <a:ext cx="2665412" cy="1223963"/>
            <a:chOff x="432028" y="1440159"/>
            <a:chExt cx="3932783" cy="1966391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32028" y="1440159"/>
              <a:ext cx="3932783" cy="196639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Прямоугольник 20"/>
            <p:cNvSpPr/>
            <p:nvPr/>
          </p:nvSpPr>
          <p:spPr>
            <a:xfrm>
              <a:off x="432028" y="1440159"/>
              <a:ext cx="3932783" cy="19663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rgbClr val="7030A0"/>
                  </a:solidFill>
                </a:rPr>
                <a:t>Обучающая</a:t>
              </a:r>
              <a:endParaRPr lang="ru-RU" sz="2400" b="1" dirty="0">
                <a:solidFill>
                  <a:srgbClr val="7030A0"/>
                </a:solidFill>
              </a:endParaRPr>
            </a:p>
          </p:txBody>
        </p:sp>
      </p:grpSp>
      <p:cxnSp>
        <p:nvCxnSpPr>
          <p:cNvPr id="22" name="Прямая со стрелкой 21"/>
          <p:cNvCxnSpPr/>
          <p:nvPr/>
        </p:nvCxnSpPr>
        <p:spPr>
          <a:xfrm>
            <a:off x="4859338" y="3284538"/>
            <a:ext cx="0" cy="8651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740650" y="2924175"/>
            <a:ext cx="0" cy="5762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2297" name="Группа 23"/>
          <p:cNvGrpSpPr/>
          <p:nvPr/>
        </p:nvGrpSpPr>
        <p:grpSpPr bwMode="auto">
          <a:xfrm>
            <a:off x="3563938" y="4365625"/>
            <a:ext cx="2808287" cy="1366838"/>
            <a:chOff x="333708" y="993252"/>
            <a:chExt cx="3932783" cy="1966391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33708" y="993252"/>
              <a:ext cx="3932783" cy="196639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Прямоугольник 25"/>
            <p:cNvSpPr/>
            <p:nvPr/>
          </p:nvSpPr>
          <p:spPr>
            <a:xfrm>
              <a:off x="431527" y="993252"/>
              <a:ext cx="3539283" cy="17882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>
                <a:defRPr/>
              </a:pPr>
              <a:r>
                <a:rPr lang="ru-RU" sz="1600" b="1" dirty="0">
                  <a:solidFill>
                    <a:srgbClr val="7030A0"/>
                  </a:solidFill>
                </a:rPr>
                <a:t>Указание пути, который приведет к выполнению работы или исправлению ошибки</a:t>
              </a:r>
              <a:endParaRPr lang="ru-RU" sz="16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298" name="Группа 26"/>
          <p:cNvGrpSpPr/>
          <p:nvPr/>
        </p:nvGrpSpPr>
        <p:grpSpPr bwMode="auto">
          <a:xfrm>
            <a:off x="6407150" y="3573463"/>
            <a:ext cx="2736850" cy="1368425"/>
            <a:chOff x="333708" y="993252"/>
            <a:chExt cx="3932783" cy="1966391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333708" y="993252"/>
              <a:ext cx="3932783" cy="196639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Прямоугольник 28"/>
            <p:cNvSpPr/>
            <p:nvPr/>
          </p:nvSpPr>
          <p:spPr>
            <a:xfrm>
              <a:off x="386176" y="993252"/>
              <a:ext cx="3540417" cy="17884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>
                <a:defRPr/>
              </a:pPr>
              <a:r>
                <a:rPr lang="ru-RU" sz="1300" b="1" dirty="0">
                  <a:solidFill>
                    <a:srgbClr val="7030A0"/>
                  </a:solidFill>
                </a:rPr>
                <a:t>Раскрытие пути выполнения задания в целом (сообщение о том, что нужно делать на каждом этапе выполнения задания)</a:t>
              </a:r>
              <a:endParaRPr lang="ru-RU" sz="1300" b="1" dirty="0">
                <a:solidFill>
                  <a:srgbClr val="7030A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340768"/>
            <a:ext cx="7632700" cy="3694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600" b="1" kern="0" dirty="0">
                <a:solidFill>
                  <a:srgbClr val="002060"/>
                </a:solidFill>
              </a:rPr>
              <a:t>Дифференцированные задания, дифференцированное оценивание, являясь частью дифференцированного подхода, создают для учащихся с нарушением интеллекта ситуацию успеха для дальнейшего развития, что является стимулом в обучении и, как следствие, прочного усвоения программного материала</a:t>
            </a:r>
            <a:endParaRPr lang="ru-RU" sz="2600" b="1" kern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921675">
            <a:off x="395536" y="2708920"/>
            <a:ext cx="8424936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 eaLnBrk="0" hangingPunct="0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СПАСИБО  ЗА  ВНИМАНИЕ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3600" dirty="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Дифференцированный подход – это организация учебного процесса с учетом интеллектуальных особенностей, создание оптимальных условий для эффективной деятельности всех детей</a:t>
            </a:r>
            <a:endParaRPr lang="ru-RU" sz="3600" dirty="0" smtClean="0">
              <a:latin typeface="+mj-lt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755576" y="1772816"/>
          <a:ext cx="7696200" cy="429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58888" y="404813"/>
            <a:ext cx="6913562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Дифференцированный подход в обучении</a:t>
            </a:r>
            <a:endParaRPr lang="ru-RU" sz="2800" dirty="0"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827088" y="2133600"/>
            <a:ext cx="3668712" cy="367188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ru-RU" sz="2000" b="1" kern="0" dirty="0">
                <a:solidFill>
                  <a:srgbClr val="002060"/>
                </a:solidFill>
                <a:latin typeface="+mn-lt"/>
                <a:cs typeface="+mn-cs"/>
              </a:rPr>
              <a:t>РЕПРОДУКТИВНЫЕ</a:t>
            </a:r>
            <a:endParaRPr lang="ru-RU" sz="2000" b="1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/>
            </a:pPr>
            <a:r>
              <a:rPr lang="ru-RU" sz="2000" b="1" kern="0" dirty="0">
                <a:solidFill>
                  <a:srgbClr val="002060"/>
                </a:solidFill>
                <a:latin typeface="+mn-lt"/>
                <a:cs typeface="+mn-cs"/>
              </a:rPr>
              <a:t>Решение арифметических задач знакомых видов</a:t>
            </a:r>
            <a:endParaRPr lang="ru-RU" sz="2000" b="1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/>
            </a:pPr>
            <a:r>
              <a:rPr lang="ru-RU" sz="2000" b="1" kern="0" dirty="0">
                <a:solidFill>
                  <a:srgbClr val="002060"/>
                </a:solidFill>
                <a:latin typeface="+mn-lt"/>
                <a:cs typeface="+mn-cs"/>
              </a:rPr>
              <a:t>Решение примеров на изученные вычислительные приемы</a:t>
            </a:r>
            <a:endParaRPr lang="ru-RU" sz="2000" b="1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+mn-lt"/>
              <a:cs typeface="+mn-cs"/>
            </a:endParaRPr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4643438" y="2133600"/>
            <a:ext cx="4038600" cy="443388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/>
            </a:pPr>
            <a:endParaRPr lang="ru-RU" sz="2800" kern="0" dirty="0">
              <a:latin typeface="+mn-lt"/>
              <a:cs typeface="+mn-cs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ru-RU" sz="2000" b="1" kern="0" dirty="0">
                <a:solidFill>
                  <a:srgbClr val="002060"/>
                </a:solidFill>
                <a:latin typeface="+mn-lt"/>
                <a:cs typeface="+mn-cs"/>
              </a:rPr>
              <a:t>ТВОРЧЕСКИЕ</a:t>
            </a:r>
            <a:endParaRPr lang="ru-RU" sz="2000" b="1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/>
            </a:pPr>
            <a:r>
              <a:rPr lang="ru-RU" sz="2000" b="1" kern="0" dirty="0">
                <a:solidFill>
                  <a:srgbClr val="002060"/>
                </a:solidFill>
                <a:latin typeface="+mn-lt"/>
                <a:cs typeface="+mn-cs"/>
              </a:rPr>
              <a:t>Составить задачу по схеме или краткой записи</a:t>
            </a:r>
            <a:endParaRPr lang="ru-RU" sz="2000" b="1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/>
            </a:pPr>
            <a:r>
              <a:rPr lang="ru-RU" sz="2000" b="1" kern="0" dirty="0">
                <a:solidFill>
                  <a:srgbClr val="002060"/>
                </a:solidFill>
                <a:latin typeface="+mn-lt"/>
                <a:cs typeface="+mn-cs"/>
              </a:rPr>
              <a:t>Поставить вопрос к задаче так, чтобы она решалась в 2 действия</a:t>
            </a:r>
            <a:endParaRPr lang="ru-RU" sz="2000" b="1" kern="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9475" y="908050"/>
            <a:ext cx="72977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Дифференциация заданий по уровню творчества</a:t>
            </a:r>
            <a:endParaRPr lang="ru-RU" sz="2400" dirty="0">
              <a:cs typeface="+mn-cs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555875" y="1484313"/>
            <a:ext cx="720725" cy="10810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372225" y="1484313"/>
            <a:ext cx="647700" cy="10810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55650" y="1557338"/>
            <a:ext cx="4038600" cy="44338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tx2"/>
              </a:solidFill>
              <a:latin typeface="Times New Roman" panose="02020603050405020304" pitchFamily="18" charset="0"/>
              <a:cs typeface="+mn-cs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Times New Roman" panose="02020603050405020304" pitchFamily="18" charset="0"/>
              <a:cs typeface="+mn-cs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ru-RU" sz="2800" b="1" kern="0" dirty="0">
                <a:solidFill>
                  <a:srgbClr val="002060"/>
                </a:solidFill>
                <a:latin typeface="Times New Roman" panose="02020603050405020304" pitchFamily="18" charset="0"/>
                <a:cs typeface="+mn-cs"/>
              </a:rPr>
              <a:t>Типовые задания</a:t>
            </a:r>
            <a:endParaRPr lang="ru-RU" sz="2800" b="1" kern="0" dirty="0">
              <a:solidFill>
                <a:srgbClr val="002060"/>
              </a:solidFill>
              <a:latin typeface="Times New Roman" panose="02020603050405020304" pitchFamily="18" charset="0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 2" panose="05020102010507070707"/>
              <a:buChar char=""/>
              <a:defRPr/>
            </a:pPr>
            <a:r>
              <a:rPr lang="ru-RU" sz="2800" kern="0" dirty="0">
                <a:solidFill>
                  <a:srgbClr val="002060"/>
                </a:solidFill>
                <a:latin typeface="Times New Roman" panose="02020603050405020304" pitchFamily="18" charset="0"/>
                <a:cs typeface="+mn-cs"/>
              </a:rPr>
              <a:t>Вычисли периметр прямоугольника</a:t>
            </a:r>
            <a:endParaRPr lang="ru-RU" sz="2800" kern="0" dirty="0">
              <a:solidFill>
                <a:srgbClr val="002060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12"/>
          <p:cNvSpPr txBox="1">
            <a:spLocks noChangeArrowheads="1"/>
          </p:cNvSpPr>
          <p:nvPr/>
        </p:nvSpPr>
        <p:spPr>
          <a:xfrm>
            <a:off x="4716463" y="1628775"/>
            <a:ext cx="4038600" cy="44338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+mn-lt"/>
              <a:cs typeface="+mn-cs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+mn-lt"/>
              <a:cs typeface="+mn-cs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ru-RU" sz="2400" b="1" kern="0" dirty="0">
                <a:solidFill>
                  <a:srgbClr val="002060"/>
                </a:solidFill>
                <a:latin typeface="+mn-lt"/>
                <a:cs typeface="+mn-cs"/>
              </a:rPr>
              <a:t>Задания повышенной сложности</a:t>
            </a:r>
            <a:endParaRPr lang="ru-RU" sz="2400" b="1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 2" panose="05020102010507070707"/>
              <a:buChar char=""/>
              <a:defRPr/>
            </a:pPr>
            <a:r>
              <a:rPr lang="ru-RU" sz="2400" kern="0" dirty="0">
                <a:solidFill>
                  <a:srgbClr val="002060"/>
                </a:solidFill>
                <a:latin typeface="+mn-lt"/>
                <a:cs typeface="+mn-cs"/>
              </a:rPr>
              <a:t>Вычисли периметр прямоугольника  2-мя способами</a:t>
            </a:r>
            <a:endParaRPr lang="ru-RU" sz="2400" kern="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913" y="404813"/>
            <a:ext cx="69119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Дифференциация заданий по уровню сложности</a:t>
            </a:r>
            <a:endParaRPr lang="ru-RU" sz="2800" dirty="0">
              <a:latin typeface="+mj-lt"/>
              <a:cs typeface="+mn-cs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555875" y="1341438"/>
            <a:ext cx="863600" cy="12239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867400" y="1341438"/>
            <a:ext cx="792163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550" y="549275"/>
            <a:ext cx="7272338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Дифференциация заданий по объему учебного материала</a:t>
            </a:r>
            <a:endParaRPr lang="ru-RU" sz="2800" dirty="0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4643438" y="1628775"/>
            <a:ext cx="0" cy="7921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Rectangle 12"/>
          <p:cNvSpPr txBox="1">
            <a:spLocks noChangeArrowheads="1"/>
          </p:cNvSpPr>
          <p:nvPr/>
        </p:nvSpPr>
        <p:spPr>
          <a:xfrm>
            <a:off x="2124075" y="1700213"/>
            <a:ext cx="5335588" cy="33543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+mn-lt"/>
              <a:cs typeface="+mn-cs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+mn-lt"/>
              <a:cs typeface="+mn-cs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ru-RU" sz="2400" b="1" kern="0" dirty="0">
                <a:solidFill>
                  <a:srgbClr val="002060"/>
                </a:solidFill>
                <a:latin typeface="+mn-lt"/>
                <a:cs typeface="+mn-cs"/>
              </a:rPr>
              <a:t>Несколько учащихся выполняют кроме основного задания еще и дополнительные</a:t>
            </a:r>
            <a:endParaRPr lang="ru-RU" sz="2400" kern="0" dirty="0">
              <a:solidFill>
                <a:srgbClr val="00206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67544" y="1772816"/>
          <a:ext cx="8534400" cy="475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350" y="908050"/>
            <a:ext cx="691356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Дифференциация работы учащихся</a:t>
            </a:r>
            <a:endParaRPr lang="ru-RU" sz="2800" dirty="0">
              <a:latin typeface="+mj-lt"/>
              <a:cs typeface="+mn-cs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843213" y="1628775"/>
            <a:ext cx="1152525" cy="15843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795963" y="1628775"/>
            <a:ext cx="1152525" cy="15843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350" y="981075"/>
            <a:ext cx="6913563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Дифференциация работы по степени самостоятельности учащихся</a:t>
            </a:r>
            <a:endParaRPr lang="ru-RU" sz="2800" dirty="0">
              <a:latin typeface="+mj-lt"/>
              <a:cs typeface="+mn-cs"/>
            </a:endParaRPr>
          </a:p>
        </p:txBody>
      </p:sp>
      <p:sp>
        <p:nvSpPr>
          <p:cNvPr id="3" name="Rectangle 12"/>
          <p:cNvSpPr txBox="1">
            <a:spLocks noChangeArrowheads="1"/>
          </p:cNvSpPr>
          <p:nvPr/>
        </p:nvSpPr>
        <p:spPr>
          <a:xfrm>
            <a:off x="2268538" y="2636838"/>
            <a:ext cx="5334000" cy="33543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+mn-lt"/>
              <a:cs typeface="+mn-cs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+mn-lt"/>
              <a:cs typeface="+mn-cs"/>
            </a:endParaRPr>
          </a:p>
        </p:txBody>
      </p:sp>
      <p:sp>
        <p:nvSpPr>
          <p:cNvPr id="4" name="Rectangle 12"/>
          <p:cNvSpPr txBox="1">
            <a:spLocks noChangeArrowheads="1"/>
          </p:cNvSpPr>
          <p:nvPr/>
        </p:nvSpPr>
        <p:spPr>
          <a:xfrm>
            <a:off x="2195513" y="2349500"/>
            <a:ext cx="5335587" cy="3352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+mn-lt"/>
              <a:cs typeface="+mn-cs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0000"/>
              <a:buFont typeface="Wingdings" panose="05000000000000000000" pitchFamily="2" charset="2"/>
              <a:buNone/>
              <a:defRPr/>
            </a:pPr>
            <a:endParaRPr lang="ru-RU" sz="2800" b="1" kern="0" dirty="0">
              <a:solidFill>
                <a:schemeClr val="folHlink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513" y="2852738"/>
            <a:ext cx="5454650" cy="1939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kern="0" dirty="0">
                <a:solidFill>
                  <a:srgbClr val="002060"/>
                </a:solidFill>
              </a:rPr>
              <a:t>Все учащиеся выполняют одинаковые задания, но одни это делают под руководством учителя, а другие – самостоятельно</a:t>
            </a:r>
            <a:endParaRPr lang="ru-RU" sz="2400" dirty="0">
              <a:latin typeface="+mn-lt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787900" y="2060575"/>
            <a:ext cx="0" cy="7921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350" y="981075"/>
            <a:ext cx="6913563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Дифференциация работы по степени и характеру помощи учащимся</a:t>
            </a:r>
            <a:endParaRPr lang="ru-RU" sz="2800" dirty="0">
              <a:latin typeface="+mj-lt"/>
              <a:cs typeface="+mn-cs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827584" y="2060848"/>
          <a:ext cx="7696200" cy="429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1709</Words>
  <Application>WPS Presentation</Application>
  <PresentationFormat>Экран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SimSun</vt:lpstr>
      <vt:lpstr>Wingdings</vt:lpstr>
      <vt:lpstr>Wingdings 3</vt:lpstr>
      <vt:lpstr>Verdana</vt:lpstr>
      <vt:lpstr>Wingdings 2</vt:lpstr>
      <vt:lpstr>Times New Roman</vt:lpstr>
      <vt:lpstr>Calibri</vt:lpstr>
      <vt:lpstr>Lucida Sans Unicode</vt:lpstr>
      <vt:lpstr>Microsoft YaHei</vt:lpstr>
      <vt:lpstr>Arial Unicode MS</vt:lpstr>
      <vt:lpstr>Открытая</vt:lpstr>
      <vt:lpstr>Особенности применения технологии разноуровневого обучения в коррекционной школе на уроках математики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и перспективы математического образования в условиях инновационных процессов</dc:title>
  <dc:creator>User</dc:creator>
  <cp:lastModifiedBy>Колян</cp:lastModifiedBy>
  <cp:revision>44</cp:revision>
  <dcterms:created xsi:type="dcterms:W3CDTF">2011-02-17T18:32:00Z</dcterms:created>
  <dcterms:modified xsi:type="dcterms:W3CDTF">2025-06-15T19:24:51Z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5561554A29DE449D805AAC3E836681F6_12</vt:lpwstr>
  </property>
  <property fmtid="{D5CDD505-2E9C-101B-9397-08002B2CF9AE}" pid="3" name="KSOProductBuildVer">
    <vt:lpwstr>1049-12.2.0.21546</vt:lpwstr>
  </property>
</Properties>
</file>