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94660"/>
  </p:normalViewPr>
  <p:slideViewPr>
    <p:cSldViewPr snapToGrid="0">
      <p:cViewPr>
        <p:scale>
          <a:sx n="50" d="100"/>
          <a:sy n="50" d="100"/>
        </p:scale>
        <p:origin x="98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FCA1-2F78-28B2-669A-2B1AF06AA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62581E-417C-8A0E-4014-3AC2AAF20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BCCBF-9356-9994-8CE8-9B2B56C72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94807A-E145-F467-1988-2E142D5FD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0A9D7-19DC-9923-4D3C-CD18EE18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274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FB1A3-BCA7-FECD-512D-40E0940F5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B66C6-0C5A-4016-B50A-E5D5F3F44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762962-20EA-433D-F5B5-486E397F9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7D73A4-3467-2B43-1383-78594E47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8CDD4F-CF16-B192-0B36-8FEA1F91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30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E139D6-DF80-E8E4-461F-0A3BB3EE3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1EB91F-5776-D4DD-9D80-01111CFFF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767F05-ADC2-42DD-BC67-A0842F35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56745-52B2-D50B-6954-14BBAD48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1F02C0-B837-9CB9-73F4-69D7C991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1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39ED7-C243-AABE-9966-B1525A865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C9E127-4342-369F-C822-8C2F90E3B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C466E-6B7D-5651-0092-46D9EEC7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5E90C-5B05-BA0C-796C-2CECD1668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157558-05D0-0FC2-F0F3-66787471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8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2840E-8EF8-151B-E4D9-F1291B8B8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95C3B-9EF6-C8B5-7087-FEA72E286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F55BB-501C-6E93-FE01-F1D333BA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676C1-31EB-9D01-1DC8-5D3B15F6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D3AD45-F0C6-119E-179B-5956EA05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54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CB9E8-2CF9-E077-F3E1-056871B2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A5A548-B707-A3FB-C844-EDC32E711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B2000F-B09A-C67B-6A24-9C2DEC925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CE71E1-1CF9-00CB-5F2F-06244867D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74C3BC-2013-FC0E-A27D-CAD1B793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2D18BF-EC7F-9004-D31D-3BE8559E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19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9F546-BF64-788B-BE3A-90E728CA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C8046-B3A3-2265-C64A-AF5AB3E56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51F83C-50D1-7DFB-CA82-BD4236932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B793CC-D420-CF1D-79F4-3AA2E0C16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C591F4-C26A-87DB-5A5D-012A6B3ACD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B5E9DF6-344D-EBE2-135F-206A4570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C6D306-9269-FE89-C713-DCD21DAD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259333-F8B3-FF9E-AD76-F997F68E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61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A7D9C-C9E6-C6F0-2D9A-A1F3351E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EDAABD-B6F8-3D30-3A54-2BEC8C8B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B51CE8-64E1-1B20-F584-4C2ACF38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ECD27D-9F51-ECEC-5ABC-E6123592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7CFDCE-326C-7B81-FCA5-C61CD9DE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495AB3-B4C4-56FE-4593-5EDBE894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FC1567-870E-5298-0C7A-1CCF0CCD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05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CF1F3-E708-32C2-005C-04466400F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7E286-CC07-36CD-B160-027673B0E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9D6977-0E0C-0E9C-A317-6EA92490E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84BDE-8905-854E-805A-BD71715D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9FD81D-218F-0D0A-6C20-FB585DE1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27D57C-BA1A-AD43-5F9D-723D38B4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48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96B54-0C0F-DD93-0DCE-0215AB84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397D64-9900-63D3-6AE2-AD5AE163C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3F4C2B-3B9D-91C8-C82B-A5EAE3F5D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393F33-666A-04AE-63ED-9FAF11CEA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3F733F-2C29-CB33-52CD-59B57997D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26F8CB-810E-51D2-2C61-CA4F0FF41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22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47FC3-21F3-60F2-246C-7B55915D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10420B-EB5C-49EB-EC2C-9979EBBB8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95603F-7F72-6A86-387A-0B9FA6419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E13C5-16F0-4299-9FE5-BB4A9B69C9C5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3DE7C-F379-1635-CCE3-E7DD36C71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DE60DE-3DC3-D8E6-0619-1D873265B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16738-CD79-495F-8DEC-B8CD274051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02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188DCE76-0339-8DDD-404E-4C9B89B7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524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F5F5C-1197-7BA8-4717-C58FE1EA0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id="{4192919E-D017-EC53-0FC7-1AC87787E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7220"/>
          <a:stretch/>
        </p:blipFill>
        <p:spPr bwMode="auto">
          <a:xfrm>
            <a:off x="6184900" y="1560148"/>
            <a:ext cx="5669875" cy="48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icture background">
            <a:extLst>
              <a:ext uri="{FF2B5EF4-FFF2-40B4-BE49-F238E27FC236}">
                <a16:creationId xmlns:a16="http://schemas.microsoft.com/office/drawing/2014/main" id="{DEEA1391-311B-4F0D-7EFE-AE9FAD209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r="12072"/>
          <a:stretch/>
        </p:blipFill>
        <p:spPr bwMode="auto">
          <a:xfrm>
            <a:off x="337224" y="1560148"/>
            <a:ext cx="5264452" cy="48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91C96-8641-CC12-ED7F-6843541C03E8}"/>
              </a:ext>
            </a:extLst>
          </p:cNvPr>
          <p:cNvSpPr txBox="1"/>
          <p:nvPr/>
        </p:nvSpPr>
        <p:spPr>
          <a:xfrm>
            <a:off x="2273300" y="355600"/>
            <a:ext cx="7112000" cy="800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  <p:extLst>
      <p:ext uri="{BB962C8B-B14F-4D97-AF65-F5344CB8AC3E}">
        <p14:creationId xmlns:p14="http://schemas.microsoft.com/office/powerpoint/2010/main" val="652904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61870-FDEE-3B78-4AD4-0C1904011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C903A02D-4F8B-EBEA-A233-3D3B4C1CB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4891" b="3749"/>
          <a:stretch/>
        </p:blipFill>
        <p:spPr bwMode="auto">
          <a:xfrm>
            <a:off x="6675000" y="1455095"/>
            <a:ext cx="5201773" cy="491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CF187F-6F54-9296-A9F4-EE4FEBB44A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68" r="17590"/>
          <a:stretch/>
        </p:blipFill>
        <p:spPr>
          <a:xfrm>
            <a:off x="315227" y="1455095"/>
            <a:ext cx="5201773" cy="4902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E14DB-74B1-BDA8-28F1-F73BA803F9E4}"/>
              </a:ext>
            </a:extLst>
          </p:cNvPr>
          <p:cNvSpPr txBox="1"/>
          <p:nvPr/>
        </p:nvSpPr>
        <p:spPr>
          <a:xfrm>
            <a:off x="2235200" y="301312"/>
            <a:ext cx="71882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«Один – несколько»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8A0DD-2D9B-1050-12CA-FA5B59BC3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79110A9A-43CF-AA48-951D-B6CFD7E80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0" t="5073" r="4893" b="5067"/>
          <a:stretch/>
        </p:blipFill>
        <p:spPr bwMode="auto">
          <a:xfrm>
            <a:off x="7141028" y="1627298"/>
            <a:ext cx="4803611" cy="43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cture background">
            <a:extLst>
              <a:ext uri="{FF2B5EF4-FFF2-40B4-BE49-F238E27FC236}">
                <a16:creationId xmlns:a16="http://schemas.microsoft.com/office/drawing/2014/main" id="{1D969D32-63A7-A265-0286-83E859FE1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t="10816" r="2731"/>
          <a:stretch/>
        </p:blipFill>
        <p:spPr bwMode="auto">
          <a:xfrm>
            <a:off x="349042" y="1650766"/>
            <a:ext cx="5746958" cy="429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00F6F-1CDC-A136-655A-8B755B30DD9C}"/>
              </a:ext>
            </a:extLst>
          </p:cNvPr>
          <p:cNvSpPr txBox="1"/>
          <p:nvPr/>
        </p:nvSpPr>
        <p:spPr>
          <a:xfrm>
            <a:off x="2324100" y="368300"/>
            <a:ext cx="711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«Один – несколько»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81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F0A39-A9EF-DAFF-FCAB-8C2EF5B56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id="{E8B51EEA-5660-29DA-2726-47CBCE17F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20302" r="49319" b="6791"/>
          <a:stretch/>
        </p:blipFill>
        <p:spPr bwMode="auto">
          <a:xfrm>
            <a:off x="341696" y="1595381"/>
            <a:ext cx="4001703" cy="4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icture background">
            <a:extLst>
              <a:ext uri="{FF2B5EF4-FFF2-40B4-BE49-F238E27FC236}">
                <a16:creationId xmlns:a16="http://schemas.microsoft.com/office/drawing/2014/main" id="{1D8A191A-DF25-88B7-34DF-F10650DAF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r="2204"/>
          <a:stretch/>
        </p:blipFill>
        <p:spPr bwMode="auto">
          <a:xfrm>
            <a:off x="5261034" y="1595381"/>
            <a:ext cx="6589269" cy="4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7C09B2-C64D-1D4E-8B0C-85416C57FDF8}"/>
              </a:ext>
            </a:extLst>
          </p:cNvPr>
          <p:cNvSpPr txBox="1"/>
          <p:nvPr/>
        </p:nvSpPr>
        <p:spPr>
          <a:xfrm>
            <a:off x="2342547" y="380999"/>
            <a:ext cx="7302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«Один – несколько»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99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38CBD-713C-6EFB-4FAB-42A80F79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 background">
            <a:extLst>
              <a:ext uri="{FF2B5EF4-FFF2-40B4-BE49-F238E27FC236}">
                <a16:creationId xmlns:a16="http://schemas.microsoft.com/office/drawing/2014/main" id="{DBDC081C-7A56-8A0C-6526-81401DC2B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6" t="19858" r="1080" b="6951"/>
          <a:stretch/>
        </p:blipFill>
        <p:spPr bwMode="auto">
          <a:xfrm>
            <a:off x="5136203" y="1896598"/>
            <a:ext cx="6614809" cy="43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icture background">
            <a:extLst>
              <a:ext uri="{FF2B5EF4-FFF2-40B4-BE49-F238E27FC236}">
                <a16:creationId xmlns:a16="http://schemas.microsoft.com/office/drawing/2014/main" id="{DDB112AD-12D0-D598-E6D6-A49CCAAAE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r="28234"/>
          <a:stretch/>
        </p:blipFill>
        <p:spPr bwMode="auto">
          <a:xfrm>
            <a:off x="440988" y="1896598"/>
            <a:ext cx="4314191" cy="43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5F2AF8-B4E1-D7B8-07E7-C876A26384ED}"/>
              </a:ext>
            </a:extLst>
          </p:cNvPr>
          <p:cNvSpPr txBox="1"/>
          <p:nvPr/>
        </p:nvSpPr>
        <p:spPr>
          <a:xfrm>
            <a:off x="2692400" y="477308"/>
            <a:ext cx="6614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«Один – несколько»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47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B84D6-C9DB-18EA-546B-CA0F4E725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 background">
            <a:extLst>
              <a:ext uri="{FF2B5EF4-FFF2-40B4-BE49-F238E27FC236}">
                <a16:creationId xmlns:a16="http://schemas.microsoft.com/office/drawing/2014/main" id="{E04E643D-D893-CC38-003A-6F6A63A82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8"/>
          <a:stretch/>
        </p:blipFill>
        <p:spPr bwMode="auto">
          <a:xfrm>
            <a:off x="6743632" y="1993813"/>
            <a:ext cx="5220549" cy="378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3ACEC6-AC22-89E7-40DE-962BEBE1A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19" y="1993813"/>
            <a:ext cx="5616910" cy="3780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6B5F3-4F80-8DF4-D133-9B092A1BE8DC}"/>
              </a:ext>
            </a:extLst>
          </p:cNvPr>
          <p:cNvSpPr txBox="1"/>
          <p:nvPr/>
        </p:nvSpPr>
        <p:spPr>
          <a:xfrm>
            <a:off x="2717800" y="508000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«Один – несколько»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86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6FB34-4842-FBD4-3344-8EF5A51D8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 background">
            <a:extLst>
              <a:ext uri="{FF2B5EF4-FFF2-40B4-BE49-F238E27FC236}">
                <a16:creationId xmlns:a16="http://schemas.microsoft.com/office/drawing/2014/main" id="{AE9C0D91-8B45-CFB3-F965-273102EFC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r="6029"/>
          <a:stretch/>
        </p:blipFill>
        <p:spPr bwMode="auto">
          <a:xfrm>
            <a:off x="466929" y="824061"/>
            <a:ext cx="3250632" cy="260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icture background">
            <a:extLst>
              <a:ext uri="{FF2B5EF4-FFF2-40B4-BE49-F238E27FC236}">
                <a16:creationId xmlns:a16="http://schemas.microsoft.com/office/drawing/2014/main" id="{D20FE7A3-BA0E-990E-C660-C2D5AAA0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16280" r="2594" b="5412"/>
          <a:stretch/>
        </p:blipFill>
        <p:spPr bwMode="auto">
          <a:xfrm>
            <a:off x="7557072" y="4105944"/>
            <a:ext cx="4167999" cy="246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B47B83-9125-F240-C1FB-6DDADCF6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631" t="6525" r="21348" b="9787"/>
          <a:stretch/>
        </p:blipFill>
        <p:spPr>
          <a:xfrm>
            <a:off x="466929" y="3699726"/>
            <a:ext cx="2606471" cy="2869063"/>
          </a:xfrm>
          <a:prstGeom prst="rect">
            <a:avLst/>
          </a:prstGeom>
        </p:spPr>
      </p:pic>
      <p:pic>
        <p:nvPicPr>
          <p:cNvPr id="15366" name="Picture 6" descr="Picture background">
            <a:extLst>
              <a:ext uri="{FF2B5EF4-FFF2-40B4-BE49-F238E27FC236}">
                <a16:creationId xmlns:a16="http://schemas.microsoft.com/office/drawing/2014/main" id="{1FF42839-048F-47B6-7488-9EBC162A9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r="16702"/>
          <a:stretch/>
        </p:blipFill>
        <p:spPr bwMode="auto">
          <a:xfrm>
            <a:off x="7768797" y="881000"/>
            <a:ext cx="3956274" cy="29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700B6-221A-C8F8-294E-DB57E5B81069}"/>
              </a:ext>
            </a:extLst>
          </p:cNvPr>
          <p:cNvSpPr txBox="1"/>
          <p:nvPr/>
        </p:nvSpPr>
        <p:spPr>
          <a:xfrm>
            <a:off x="2695179" y="111559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где живёт?</a:t>
            </a:r>
          </a:p>
        </p:txBody>
      </p:sp>
    </p:spTree>
    <p:extLst>
      <p:ext uri="{BB962C8B-B14F-4D97-AF65-F5344CB8AC3E}">
        <p14:creationId xmlns:p14="http://schemas.microsoft.com/office/powerpoint/2010/main" val="2841315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D9D69-B809-EFEF-E4DE-7987A2947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B6B7ED-67DA-9F19-89F6-671412151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0" y="1017641"/>
            <a:ext cx="3048540" cy="27813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D4AD33-7932-B69A-A80B-31D56214D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00" y="3938877"/>
            <a:ext cx="4280170" cy="2575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7D3DC0-618E-2545-796F-821E0C26D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30" y="3987545"/>
            <a:ext cx="4563911" cy="25757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D05CB-89CE-2144-AA69-04B640E6E9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704" t="15035" r="20371" b="18464"/>
          <a:stretch/>
        </p:blipFill>
        <p:spPr>
          <a:xfrm>
            <a:off x="7766186" y="1032058"/>
            <a:ext cx="3968884" cy="2752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C874BF-E12C-DDB0-08D6-76C4E3896E2C}"/>
              </a:ext>
            </a:extLst>
          </p:cNvPr>
          <p:cNvSpPr txBox="1"/>
          <p:nvPr/>
        </p:nvSpPr>
        <p:spPr>
          <a:xfrm>
            <a:off x="2146300" y="108344"/>
            <a:ext cx="7327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«Четвёртый лишний»</a:t>
            </a:r>
          </a:p>
        </p:txBody>
      </p:sp>
    </p:spTree>
    <p:extLst>
      <p:ext uri="{BB962C8B-B14F-4D97-AF65-F5344CB8AC3E}">
        <p14:creationId xmlns:p14="http://schemas.microsoft.com/office/powerpoint/2010/main" val="597242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E5023-00B3-831E-1B23-F9EA0B7B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 background">
            <a:extLst>
              <a:ext uri="{FF2B5EF4-FFF2-40B4-BE49-F238E27FC236}">
                <a16:creationId xmlns:a16="http://schemas.microsoft.com/office/drawing/2014/main" id="{7177A5F6-F5E3-612A-E211-93F336FBD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t="4539" r="18206"/>
          <a:stretch/>
        </p:blipFill>
        <p:spPr bwMode="auto">
          <a:xfrm>
            <a:off x="370930" y="1086973"/>
            <a:ext cx="3174457" cy="263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icture background">
            <a:extLst>
              <a:ext uri="{FF2B5EF4-FFF2-40B4-BE49-F238E27FC236}">
                <a16:creationId xmlns:a16="http://schemas.microsoft.com/office/drawing/2014/main" id="{6C5415C8-A6F3-A6FA-932A-11994C209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4643" r="4426" b="7771"/>
          <a:stretch/>
        </p:blipFill>
        <p:spPr bwMode="auto">
          <a:xfrm>
            <a:off x="7855596" y="3949700"/>
            <a:ext cx="4005661" cy="25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C4F02E-18DF-96E0-A7B9-0E40AAFFCA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49"/>
          <a:stretch/>
        </p:blipFill>
        <p:spPr>
          <a:xfrm>
            <a:off x="7855596" y="1097246"/>
            <a:ext cx="3965474" cy="26207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0BD4B4-5DEF-0D41-A98A-F1017BC1C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30" y="3999682"/>
            <a:ext cx="3784057" cy="2547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B70A8E-2B84-9431-6AB7-5532ED7E8068}"/>
              </a:ext>
            </a:extLst>
          </p:cNvPr>
          <p:cNvSpPr txBox="1"/>
          <p:nvPr/>
        </p:nvSpPr>
        <p:spPr>
          <a:xfrm>
            <a:off x="2262958" y="96124"/>
            <a:ext cx="713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«Четвёртый лишний»</a:t>
            </a:r>
          </a:p>
        </p:txBody>
      </p:sp>
    </p:spTree>
    <p:extLst>
      <p:ext uri="{BB962C8B-B14F-4D97-AF65-F5344CB8AC3E}">
        <p14:creationId xmlns:p14="http://schemas.microsoft.com/office/powerpoint/2010/main" val="4137455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F65B81-165E-E572-2F8F-2989C4E72AE4}"/>
              </a:ext>
            </a:extLst>
          </p:cNvPr>
          <p:cNvSpPr txBox="1"/>
          <p:nvPr/>
        </p:nvSpPr>
        <p:spPr>
          <a:xfrm>
            <a:off x="435430" y="435429"/>
            <a:ext cx="533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Улей – дом,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рой – семья.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меня, друзья?</a:t>
            </a:r>
          </a:p>
          <a:p>
            <a:r>
              <a:rPr lang="ru-RU" sz="32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(Пчела).</a:t>
            </a:r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6AB67F-CED5-D294-2EE8-978B205C9D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23" t="9204"/>
          <a:stretch/>
        </p:blipFill>
        <p:spPr>
          <a:xfrm>
            <a:off x="5086232" y="1530418"/>
            <a:ext cx="6897221" cy="44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9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7CAA1D-B082-9FF2-C4C5-EA1CFC8D3DB0}"/>
              </a:ext>
            </a:extLst>
          </p:cNvPr>
          <p:cNvSpPr txBox="1"/>
          <p:nvPr/>
        </p:nvSpPr>
        <p:spPr>
          <a:xfrm>
            <a:off x="529388" y="315686"/>
            <a:ext cx="64048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Зелёная пружинка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Живет в траве густой.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травинки на травинку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скачет день – деньской (Кузнечик)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6633F40-72E1-D9A8-D532-972C6648F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0" r="14348"/>
          <a:stretch/>
        </p:blipFill>
        <p:spPr bwMode="auto">
          <a:xfrm>
            <a:off x="6096000" y="341344"/>
            <a:ext cx="5791199" cy="620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778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3251B-F24A-D122-6641-8781EEDD8709}"/>
              </a:ext>
            </a:extLst>
          </p:cNvPr>
          <p:cNvSpPr txBox="1"/>
          <p:nvPr/>
        </p:nvSpPr>
        <p:spPr>
          <a:xfrm>
            <a:off x="500514" y="336884"/>
            <a:ext cx="55954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 модница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Села на ладошки.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Красненькое платьице</a:t>
            </a:r>
          </a:p>
          <a:p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черными горошками </a:t>
            </a:r>
          </a:p>
          <a:p>
            <a:r>
              <a:rPr lang="ru-RU" sz="32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(Божья коровка)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3D643374-7997-CA22-E5C6-9715F14B0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t="11348" r="15904"/>
          <a:stretch/>
        </p:blipFill>
        <p:spPr bwMode="auto">
          <a:xfrm>
            <a:off x="4980562" y="1213406"/>
            <a:ext cx="6895777" cy="530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11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7903E7-9C8A-FC29-F738-821974698EEE}"/>
              </a:ext>
            </a:extLst>
          </p:cNvPr>
          <p:cNvSpPr txBox="1"/>
          <p:nvPr/>
        </p:nvSpPr>
        <p:spPr>
          <a:xfrm>
            <a:off x="702644" y="269507"/>
            <a:ext cx="64489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 цветка к цветку летит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лениво и жужжит –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Бархатист, крылат, пузат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костюмчик полосат?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(Шмель)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4C9F6C-945B-E83B-B032-497621F416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117"/>
          <a:stretch/>
        </p:blipFill>
        <p:spPr>
          <a:xfrm>
            <a:off x="4678408" y="2552703"/>
            <a:ext cx="7150426" cy="40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95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BDF05-B0DF-F92B-C6FC-E8A451F5E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A88B1D-0AA7-DD40-D3B8-ACC2AC409BDD}"/>
              </a:ext>
            </a:extLst>
          </p:cNvPr>
          <p:cNvSpPr txBox="1"/>
          <p:nvPr/>
        </p:nvSpPr>
        <p:spPr>
          <a:xfrm>
            <a:off x="365760" y="231006"/>
            <a:ext cx="6160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 странная картинка?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пушистая травинка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Плавно по листку ползет.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жует, жует, жует.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жучок, не птица. Это …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(Гусеница) 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F16384F2-CD75-C6F6-F13D-84BC7B29E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r="9728" b="14383"/>
          <a:stretch/>
        </p:blipFill>
        <p:spPr bwMode="auto">
          <a:xfrm>
            <a:off x="5369669" y="1580196"/>
            <a:ext cx="6456572" cy="48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902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30B0B-F14A-FDA8-D6EE-5EC5456B3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D43BAC-89CD-FCCF-BFB8-9842E77B3FE7}"/>
              </a:ext>
            </a:extLst>
          </p:cNvPr>
          <p:cNvSpPr txBox="1"/>
          <p:nvPr/>
        </p:nvSpPr>
        <p:spPr>
          <a:xfrm>
            <a:off x="481263" y="259882"/>
            <a:ext cx="59580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речной водой полёт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Совершает вертолёт.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обед добычу ищет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Вертолёт – крылатый хищник.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кабина то – глаза.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хищник –  ...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(Стрекоза)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59B8BF13-15B0-8AF5-7793-1E58C9FF6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b="3789"/>
          <a:stretch/>
        </p:blipFill>
        <p:spPr bwMode="auto">
          <a:xfrm>
            <a:off x="5038928" y="2470825"/>
            <a:ext cx="6861107" cy="412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31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C9891-8392-38C4-4C3D-D4466D2F7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1239D6-17B8-03E3-942C-9CD36143D353}"/>
              </a:ext>
            </a:extLst>
          </p:cNvPr>
          <p:cNvSpPr txBox="1"/>
          <p:nvPr/>
        </p:nvSpPr>
        <p:spPr>
          <a:xfrm>
            <a:off x="481263" y="308008"/>
            <a:ext cx="54960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Трудится с утра до ночи,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 дом высокий очень.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Муравейник – теплый дом,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Миллионы комнат в нем.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 кто? Скажи скорей!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крошка - …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(Муравей).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C1056A-B96C-7120-B5BD-63F4D92C2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15" t="9929" r="6669" b="2412"/>
          <a:stretch/>
        </p:blipFill>
        <p:spPr>
          <a:xfrm>
            <a:off x="5564222" y="2293346"/>
            <a:ext cx="6322979" cy="42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9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6B0B8-4B56-FAB9-B6D8-7973B96F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7FA2E1-AE21-8A8E-320C-1EE66F68F16F}"/>
              </a:ext>
            </a:extLst>
          </p:cNvPr>
          <p:cNvSpPr txBox="1"/>
          <p:nvPr/>
        </p:nvSpPr>
        <p:spPr>
          <a:xfrm>
            <a:off x="404261" y="221381"/>
            <a:ext cx="56917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Удивительный цветок: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Ножки, глазки, стебелёк,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крыльев – складочка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ведь это ж ...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(Бабочка).</a:t>
            </a: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CA89CA5D-0640-25E5-809C-3FE7AD24D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r="17657"/>
          <a:stretch/>
        </p:blipFill>
        <p:spPr bwMode="auto">
          <a:xfrm>
            <a:off x="6096000" y="505838"/>
            <a:ext cx="5390227" cy="584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6869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247</Words>
  <Application>Microsoft Office PowerPoint</Application>
  <PresentationFormat>Широкоэкранный</PresentationFormat>
  <Paragraphs>45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Виктория</dc:creator>
  <cp:lastModifiedBy>Виктория</cp:lastModifiedBy>
  <cp:revision>1</cp:revision>
  <dcterms:created xsi:type="dcterms:W3CDTF">2025-06-03T20:17:23Z</dcterms:created>
  <dcterms:modified xsi:type="dcterms:W3CDTF">2025-06-03T20:19:09Z</dcterms:modified>
</cp:coreProperties>
</file>