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2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5" r:id="rId23"/>
    <p:sldId id="284" r:id="rId24"/>
    <p:sldId id="286" r:id="rId25"/>
    <p:sldId id="283" r:id="rId26"/>
    <p:sldId id="273" r:id="rId27"/>
    <p:sldId id="287" r:id="rId28"/>
    <p:sldId id="290" r:id="rId29"/>
    <p:sldId id="301" r:id="rId30"/>
    <p:sldId id="302" r:id="rId31"/>
    <p:sldId id="280" r:id="rId32"/>
    <p:sldId id="288" r:id="rId33"/>
    <p:sldId id="307" r:id="rId34"/>
    <p:sldId id="310" r:id="rId35"/>
    <p:sldId id="311" r:id="rId36"/>
    <p:sldId id="306" r:id="rId37"/>
    <p:sldId id="312" r:id="rId38"/>
    <p:sldId id="313" r:id="rId39"/>
    <p:sldId id="291" r:id="rId40"/>
    <p:sldId id="295" r:id="rId41"/>
    <p:sldId id="282" r:id="rId42"/>
    <p:sldId id="292" r:id="rId43"/>
    <p:sldId id="314" r:id="rId44"/>
    <p:sldId id="315" r:id="rId45"/>
    <p:sldId id="294" r:id="rId46"/>
    <p:sldId id="289" r:id="rId47"/>
    <p:sldId id="308" r:id="rId48"/>
    <p:sldId id="305" r:id="rId49"/>
    <p:sldId id="293" r:id="rId50"/>
    <p:sldId id="296" r:id="rId51"/>
    <p:sldId id="316" r:id="rId52"/>
    <p:sldId id="317" r:id="rId53"/>
    <p:sldId id="309" r:id="rId54"/>
    <p:sldId id="319" r:id="rId55"/>
    <p:sldId id="304" r:id="rId56"/>
    <p:sldId id="300" r:id="rId57"/>
    <p:sldId id="303" r:id="rId58"/>
    <p:sldId id="299" r:id="rId59"/>
    <p:sldId id="298" r:id="rId60"/>
    <p:sldId id="297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8" autoAdjust="0"/>
    <p:restoredTop sz="94638" autoAdjust="0"/>
  </p:normalViewPr>
  <p:slideViewPr>
    <p:cSldViewPr>
      <p:cViewPr>
        <p:scale>
          <a:sx n="70" d="100"/>
          <a:sy n="70" d="100"/>
        </p:scale>
        <p:origin x="-1980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2D47E-E0AE-4AB5-B037-496B70B09E99}" type="datetimeFigureOut">
              <a:rPr lang="ru-RU" smtClean="0"/>
              <a:pPr/>
              <a:t>27.10.2024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624B91-5CF0-4B02-BE99-14B34DF78A3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slide" Target="slide11.xml"/><Relationship Id="rId18" Type="http://schemas.openxmlformats.org/officeDocument/2006/relationships/slide" Target="slide26.xml"/><Relationship Id="rId26" Type="http://schemas.openxmlformats.org/officeDocument/2006/relationships/slide" Target="slide41.xml"/><Relationship Id="rId39" Type="http://schemas.openxmlformats.org/officeDocument/2006/relationships/slide" Target="slide56.xml"/><Relationship Id="rId21" Type="http://schemas.openxmlformats.org/officeDocument/2006/relationships/slide" Target="slide18.xml"/><Relationship Id="rId34" Type="http://schemas.openxmlformats.org/officeDocument/2006/relationships/slide" Target="slide39.xml"/><Relationship Id="rId42" Type="http://schemas.openxmlformats.org/officeDocument/2006/relationships/slide" Target="slide60.xml"/><Relationship Id="rId47" Type="http://schemas.openxmlformats.org/officeDocument/2006/relationships/slide" Target="slide42.xml"/><Relationship Id="rId50" Type="http://schemas.openxmlformats.org/officeDocument/2006/relationships/slide" Target="slide33.xml"/><Relationship Id="rId55" Type="http://schemas.openxmlformats.org/officeDocument/2006/relationships/slide" Target="slide35.xml"/><Relationship Id="rId7" Type="http://schemas.openxmlformats.org/officeDocument/2006/relationships/slide" Target="slide7.xml"/><Relationship Id="rId2" Type="http://schemas.openxmlformats.org/officeDocument/2006/relationships/audio" Target="../media/audio1.wav"/><Relationship Id="rId16" Type="http://schemas.openxmlformats.org/officeDocument/2006/relationships/slide" Target="slide14.xml"/><Relationship Id="rId20" Type="http://schemas.openxmlformats.org/officeDocument/2006/relationships/slide" Target="slide17.xml"/><Relationship Id="rId29" Type="http://schemas.openxmlformats.org/officeDocument/2006/relationships/slide" Target="slide22.xml"/><Relationship Id="rId41" Type="http://schemas.openxmlformats.org/officeDocument/2006/relationships/slide" Target="slide59.xml"/><Relationship Id="rId54" Type="http://schemas.openxmlformats.org/officeDocument/2006/relationships/slide" Target="slide34.xml"/><Relationship Id="rId62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24" Type="http://schemas.openxmlformats.org/officeDocument/2006/relationships/slide" Target="slide21.xml"/><Relationship Id="rId32" Type="http://schemas.openxmlformats.org/officeDocument/2006/relationships/slide" Target="slide46.xml"/><Relationship Id="rId37" Type="http://schemas.openxmlformats.org/officeDocument/2006/relationships/slide" Target="slide57.xml"/><Relationship Id="rId40" Type="http://schemas.openxmlformats.org/officeDocument/2006/relationships/slide" Target="slide58.xml"/><Relationship Id="rId45" Type="http://schemas.openxmlformats.org/officeDocument/2006/relationships/slide" Target="slide55.xml"/><Relationship Id="rId53" Type="http://schemas.openxmlformats.org/officeDocument/2006/relationships/slide" Target="slide53.xml"/><Relationship Id="rId58" Type="http://schemas.openxmlformats.org/officeDocument/2006/relationships/slide" Target="slide43.xml"/><Relationship Id="rId5" Type="http://schemas.openxmlformats.org/officeDocument/2006/relationships/slide" Target="slide4.xml"/><Relationship Id="rId15" Type="http://schemas.openxmlformats.org/officeDocument/2006/relationships/slide" Target="slide13.xml"/><Relationship Id="rId23" Type="http://schemas.openxmlformats.org/officeDocument/2006/relationships/slide" Target="slide20.xml"/><Relationship Id="rId28" Type="http://schemas.openxmlformats.org/officeDocument/2006/relationships/slide" Target="slide23.xml"/><Relationship Id="rId36" Type="http://schemas.openxmlformats.org/officeDocument/2006/relationships/slide" Target="slide30.xml"/><Relationship Id="rId49" Type="http://schemas.openxmlformats.org/officeDocument/2006/relationships/slide" Target="slide36.xml"/><Relationship Id="rId57" Type="http://schemas.openxmlformats.org/officeDocument/2006/relationships/slide" Target="slide38.xml"/><Relationship Id="rId61" Type="http://schemas.openxmlformats.org/officeDocument/2006/relationships/slide" Target="slide52.xml"/><Relationship Id="rId10" Type="http://schemas.openxmlformats.org/officeDocument/2006/relationships/slide" Target="slide9.xml"/><Relationship Id="rId19" Type="http://schemas.openxmlformats.org/officeDocument/2006/relationships/slide" Target="slide16.xml"/><Relationship Id="rId31" Type="http://schemas.openxmlformats.org/officeDocument/2006/relationships/slide" Target="slide27.xml"/><Relationship Id="rId44" Type="http://schemas.openxmlformats.org/officeDocument/2006/relationships/slide" Target="slide40.xml"/><Relationship Id="rId52" Type="http://schemas.openxmlformats.org/officeDocument/2006/relationships/slide" Target="slide47.xml"/><Relationship Id="rId60" Type="http://schemas.openxmlformats.org/officeDocument/2006/relationships/slide" Target="slide51.xml"/><Relationship Id="rId4" Type="http://schemas.openxmlformats.org/officeDocument/2006/relationships/slide" Target="slide5.xml"/><Relationship Id="rId9" Type="http://schemas.openxmlformats.org/officeDocument/2006/relationships/slide" Target="slide8.xml"/><Relationship Id="rId14" Type="http://schemas.openxmlformats.org/officeDocument/2006/relationships/slide" Target="slide12.xml"/><Relationship Id="rId22" Type="http://schemas.openxmlformats.org/officeDocument/2006/relationships/slide" Target="slide19.xml"/><Relationship Id="rId27" Type="http://schemas.openxmlformats.org/officeDocument/2006/relationships/slide" Target="slide25.xml"/><Relationship Id="rId30" Type="http://schemas.openxmlformats.org/officeDocument/2006/relationships/slide" Target="slide24.xml"/><Relationship Id="rId35" Type="http://schemas.openxmlformats.org/officeDocument/2006/relationships/slide" Target="slide29.xml"/><Relationship Id="rId43" Type="http://schemas.openxmlformats.org/officeDocument/2006/relationships/slide" Target="slide50.xml"/><Relationship Id="rId48" Type="http://schemas.openxmlformats.org/officeDocument/2006/relationships/slide" Target="slide48.xml"/><Relationship Id="rId56" Type="http://schemas.openxmlformats.org/officeDocument/2006/relationships/slide" Target="slide37.xml"/><Relationship Id="rId8" Type="http://schemas.openxmlformats.org/officeDocument/2006/relationships/image" Target="../media/image4.gif"/><Relationship Id="rId51" Type="http://schemas.openxmlformats.org/officeDocument/2006/relationships/slide" Target="slide32.xml"/><Relationship Id="rId3" Type="http://schemas.openxmlformats.org/officeDocument/2006/relationships/image" Target="../media/image3.gif"/><Relationship Id="rId12" Type="http://schemas.openxmlformats.org/officeDocument/2006/relationships/image" Target="../media/image5.gif"/><Relationship Id="rId17" Type="http://schemas.openxmlformats.org/officeDocument/2006/relationships/slide" Target="slide15.xml"/><Relationship Id="rId25" Type="http://schemas.openxmlformats.org/officeDocument/2006/relationships/slide" Target="slide31.xml"/><Relationship Id="rId33" Type="http://schemas.openxmlformats.org/officeDocument/2006/relationships/slide" Target="slide28.xml"/><Relationship Id="rId38" Type="http://schemas.openxmlformats.org/officeDocument/2006/relationships/slide" Target="slide49.xml"/><Relationship Id="rId46" Type="http://schemas.openxmlformats.org/officeDocument/2006/relationships/slide" Target="slide45.xml"/><Relationship Id="rId59" Type="http://schemas.openxmlformats.org/officeDocument/2006/relationships/slide" Target="slide4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7920880" cy="164307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МОРСКОЙ БОЙ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6146" name="Picture 2" descr="C:\Users\гыук\Desktop\рыбы\22I3DCA520TC7CA6QTHN2CASC8FV5CALUP6VGCAMQ70IMCACURA7GCAZEA8XQCAPDNU4WCA1BC46WCA4Q432JCAZWLMF5CAM3BTQPCAO08QULCAFVGX8FCAW14X13CAZP3BW5CA3YSK0WCAW26U2GCAKCGM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6912768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28604"/>
            <a:ext cx="7572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Comic Sans MS" pitchFamily="66" charset="0"/>
              </a:rPr>
              <a:t>Сколько нулей в записи числа пять миллионов?</a:t>
            </a:r>
            <a:endParaRPr lang="ru-RU" sz="36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143768" y="5072074"/>
            <a:ext cx="642942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00636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К1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1508" name="Picture 4" descr="C:\Users\гыук\Desktop\рыбы\9UQVZCATBN71ICA6HA2TSCAWNILX1CAKQQYV6CATJPLJ7CA54PENUCAMKGR0DCAFBXLBICA4LJB2UCA964Z0YCAT4MXQ5CAH4TTG7CAW3BG0QCAQTYFY6CAF5R0CBCADD0A1VCA0144UECAD4SCIECAFU9S4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71612"/>
            <a:ext cx="7358114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4348" y="214290"/>
            <a:ext cx="8002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Найдите значение буквенного выражения: </a:t>
            </a:r>
            <a:endParaRPr lang="ru-RU" sz="4000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(а + 63) – 23, при а = 79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7786710" y="5286388"/>
            <a:ext cx="500066" cy="542350"/>
          </a:xfrm>
          <a:prstGeom prst="actionButtonRetur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714884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Б2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43010" name="Picture 2" descr="C:\Users\гыук\Desktop\рыбы\52VKECA86DOSVCA13ELTTCA9H4UZVCA0BJJ75CAUX8M47CA7BS2QJCAT3O7KSCAHMHWKMCAJ7KK89CA13D5TLCA0633NACADHHFMECAPW8FOKCAT1M8PUCA9KM3RCCAD9LPRZCAB3ZDCPCADOWWRYCACS31I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285992"/>
            <a:ext cx="6523588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00108"/>
            <a:ext cx="8425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Наименьшее натуральное число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500958" y="5214950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857760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0657" name="Picture 1" descr="C:\Users\гыук\Desktop\рыбы\9PGIJCAEHSW8RCA9VMLF7CA81BCJ6CAUGWORKCAFBKTN5CAU5XVFCCACMY51JCAAVX5E9CATK401BCATO7ZVRCAE1T1CXCAKA0OIYCACUFIY4CAT051DXCAKLLW6ZCAUX7NX0CAZZ34VUCAHHLH19CADGJIH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857364"/>
            <a:ext cx="6572296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Управляющая кнопка: возврат 25">
            <a:hlinkClick r:id="rId2" action="ppaction://hlinksldjump" highlightClick="1"/>
          </p:cNvPr>
          <p:cNvSpPr/>
          <p:nvPr/>
        </p:nvSpPr>
        <p:spPr>
          <a:xfrm>
            <a:off x="7929586" y="5357826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8596" y="5429264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Е2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14290"/>
            <a:ext cx="80010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omic Sans MS" pitchFamily="66" charset="0"/>
              </a:rPr>
              <a:t>Глупый, глупый Кондрат, он один и шел в Ленинград, а ребята </a:t>
            </a:r>
            <a:endParaRPr lang="ru-RU" sz="2800" b="1" dirty="0" smtClean="0">
              <a:latin typeface="Comic Sans MS" pitchFamily="66" charset="0"/>
            </a:endParaRPr>
          </a:p>
          <a:p>
            <a:r>
              <a:rPr lang="ru-RU" sz="2800" b="1" dirty="0" smtClean="0">
                <a:latin typeface="Comic Sans MS" pitchFamily="66" charset="0"/>
              </a:rPr>
              <a:t>с </a:t>
            </a:r>
            <a:r>
              <a:rPr lang="ru-RU" sz="2800" b="1" dirty="0" smtClean="0">
                <a:latin typeface="Comic Sans MS" pitchFamily="66" charset="0"/>
              </a:rPr>
              <a:t>лукошками, мышками и кошками шли навстречу ему </a:t>
            </a:r>
            <a:r>
              <a:rPr lang="ru-RU" sz="2800" b="1" dirty="0" smtClean="0">
                <a:latin typeface="Comic Sans MS" pitchFamily="66" charset="0"/>
              </a:rPr>
              <a:t>в</a:t>
            </a:r>
          </a:p>
          <a:p>
            <a:r>
              <a:rPr lang="ru-RU" sz="2800" b="1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>КОСТРОМУ! Шел Кондрат в Ленинград, а навстречу 12 ребят</a:t>
            </a:r>
            <a:r>
              <a:rPr lang="ru-RU" sz="2800" b="1" dirty="0" smtClean="0">
                <a:latin typeface="Comic Sans MS" pitchFamily="66" charset="0"/>
              </a:rPr>
              <a:t>.</a:t>
            </a:r>
          </a:p>
          <a:p>
            <a:r>
              <a:rPr lang="ru-RU" sz="2800" b="1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>У каждого в руках по лукошку, в каждом лукошке – </a:t>
            </a:r>
            <a:r>
              <a:rPr lang="ru-RU" sz="2800" b="1" dirty="0" smtClean="0">
                <a:latin typeface="Comic Sans MS" pitchFamily="66" charset="0"/>
              </a:rPr>
              <a:t>кошка,</a:t>
            </a:r>
          </a:p>
          <a:p>
            <a:r>
              <a:rPr lang="ru-RU" sz="2800" b="1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>у каждой кошки по 5 котят, у каждого котенка в зубах </a:t>
            </a:r>
            <a:r>
              <a:rPr lang="ru-RU" sz="2800" b="1" dirty="0" smtClean="0">
                <a:latin typeface="Comic Sans MS" pitchFamily="66" charset="0"/>
              </a:rPr>
              <a:t>по</a:t>
            </a:r>
          </a:p>
          <a:p>
            <a:r>
              <a:rPr lang="ru-RU" sz="2800" b="1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>4 мышонка. И задумался старый Кондрат сколько </a:t>
            </a:r>
            <a:r>
              <a:rPr lang="ru-RU" sz="2800" b="1" dirty="0" smtClean="0">
                <a:latin typeface="Comic Sans MS" pitchFamily="66" charset="0"/>
              </a:rPr>
              <a:t>мышей</a:t>
            </a:r>
          </a:p>
          <a:p>
            <a:r>
              <a:rPr lang="ru-RU" sz="2800" b="1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latin typeface="Comic Sans MS" pitchFamily="66" charset="0"/>
              </a:rPr>
              <a:t>и котят ребята несут в Ленинград.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499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Прибор для построения окружности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715272" y="5500702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92919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32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47105" name="Picture 1" descr="C:\Users\гыук\Desktop\рыбы\DKQV6CAIL7NQLCA96KNSMCA5IN1FXCA84NHBMCA6CP4RSCAN033AZCABWMD9NCAM5WECSCAV9XV3NCAWB0M18CA025Y51CAVD9295CARH1OM0CAA78A0PCA8HSPO9CAGZHJDDCAYVM3YUCALRB872CAOIW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428736"/>
            <a:ext cx="6643734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358082" y="5500702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72074"/>
            <a:ext cx="955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А3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928670"/>
            <a:ext cx="86439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Решите задачу: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Лыжник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за 5 ч прошел 75 км. Сколько времени ему потребуется, чтобы с той же скоростью пройти 60 км? 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785794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kern="10" dirty="0" smtClean="0">
                <a:ln w="9525"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Во дворе находятся куры и поросята. У них у всех 5 голов и 14 ног. Сколько кур и поросят во дворе?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Управляющая кнопка: возврат 12">
            <a:hlinkClick r:id="rId2" action="ppaction://hlinksldjump" highlightClick="1"/>
          </p:cNvPr>
          <p:cNvSpPr/>
          <p:nvPr/>
        </p:nvSpPr>
        <p:spPr>
          <a:xfrm>
            <a:off x="7858148" y="5357826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928794" y="1214422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4929198"/>
            <a:ext cx="987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И2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17" name="Рисунок 5" descr="http://t1.gstatic.com/images?q=tbn:ANd9GcRWyOpxM3YVOSH8lp7tTzFuuCA31ga0sNz8vba19WV6h6JwDkqk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000372"/>
            <a:ext cx="22764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6" descr="http://t2.gstatic.com/images?q=tbn:ANd9GcS_jfn6hChnssyy3Cra_327iQr9U7PDQMlTIHgu2MJU48VHvgU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3429000"/>
            <a:ext cx="42481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14290"/>
            <a:ext cx="55082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Как пятью единицами </a:t>
            </a:r>
          </a:p>
          <a:p>
            <a:pPr algn="ctr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написать число 100?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643834" y="5500702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786322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К2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2" descr="C:\Users\гыук\Desktop\рыбы\GU1OXCA5S3GIJCACX0CMICAGHEEM2CAOTTUOQCAK3PHZ2CAJTOXW7CABA9ZJ9CAJ2199FCAS446ULCADDQFYVCAFIVNV8CAXH8062CALP4VOYCAOO9MYCCA3WKH89CAE5A3YGCALCM2HZCATQJPLKCA82BH9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00174"/>
            <a:ext cx="6929486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7429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Яйцо варят 4 мин. Сколько минут нужно варить 6 яиц?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58148" y="542926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072074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Б3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2" descr="C:\Users\гыук\Desktop\рыбы\H9YOZCA06IGN4CAS258DNCAJ6S2OICAKD7BGUCAM5RS0CCAEYBMG9CA8L9620CAFESKSACA7RHND0CABUDHGOCANYOSXZCARJOYZGCALHKNROCA3AS6FBCA4VKSFLCAK75ZAOCAX211DTCAJIFY05CA4W6B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571612"/>
            <a:ext cx="6215105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57166"/>
            <a:ext cx="8286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Сумма длин всех сторон</a:t>
            </a:r>
          </a:p>
          <a:p>
            <a:pPr algn="ctr"/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5" name="Управляющая кнопка: возврат 14">
            <a:hlinkClick r:id="rId2" action="ppaction://hlinksldjump" highlightClick="1"/>
          </p:cNvPr>
          <p:cNvSpPr/>
          <p:nvPr/>
        </p:nvSpPr>
        <p:spPr>
          <a:xfrm>
            <a:off x="7786710" y="5286388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5357826"/>
            <a:ext cx="923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В3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58369" name="Picture 1" descr="C:\Users\гыук\Desktop\рыбы\E6ZHFCAALYEPOCAQBY3QYCAE1G6CPCAKBLSW0CAR0140RCASTRANCCAKKMN30CASASNYSCADPB4IYCAILFFU0CASM889UCAL2SRODCAYYBLYFCAPPJ8VXCA1WJ41BCA5SGZEGCAK2WXNBCAUUUDEHCAV04Z1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071546"/>
            <a:ext cx="6072230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404664"/>
            <a:ext cx="37689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/>
                </a:solidFill>
                <a:latin typeface="Comic Sans MS" pitchFamily="66" charset="0"/>
              </a:rPr>
              <a:t>Правила игры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8924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300" b="1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Играют две команды.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Если выстрел команды попадает в корабль, то команде сразу начисляется 1 балл и право сделать следующий выстрел.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Если попали в задание, то Задание нужно выполнить. Задание выполнено верно – 1 балл и право сделать следующий выстрел, нет – право выстрела переходит к другой команде.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Если выстрел мимо – ход переходит к другой команде.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На обдумывание вопроса – 15 с. (в некоторых случаях 30 секунд).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Игра останавливается, когда потоплены все корабли.</a:t>
            </a:r>
          </a:p>
          <a:p>
            <a:r>
              <a:rPr lang="ru-RU" sz="2300" b="1" dirty="0" smtClean="0">
                <a:solidFill>
                  <a:schemeClr val="accent2"/>
                </a:solidFill>
                <a:latin typeface="Comic Sans MS" pitchFamily="66" charset="0"/>
              </a:rPr>
              <a:t>Побеждает команда, набравшая больше очков.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71546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Решите уравнение</a:t>
            </a:r>
          </a:p>
          <a:p>
            <a:pPr algn="ctr"/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(260 –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х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) : 6 = 30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3" name="Управляющая кнопка: возврат 62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00034" y="5214950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715272" y="5500702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286388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357166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Шла старушка в Москву, и навстречу ей три старика. Сколько человек шло в Москву?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56321" name="Picture 1" descr="C:\Users\гыук\Desktop\рыбы\HOJGWCAA3111ECA8FV4J5CAW1RLRMCAFG2YPSCAGYV1ONCA9JX5NHCAVPTTGRCAEAFE9WCAGTWZ6XCA93IY46CAO5J75UCAUBALEVCA3N3492CAF04E1ZCAXQDJE9CARX2QOECA90Y6ZXCAJM3M1ICAF9PZ6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071678"/>
            <a:ext cx="5500726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1" y="1"/>
            <a:ext cx="87154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Фигура составлена из 8 спичек. Уберите две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 спички </a:t>
            </a:r>
            <a:r>
              <a:rPr lang="ru-RU" sz="2800" b="1" dirty="0" err="1" smtClean="0">
                <a:solidFill>
                  <a:schemeClr val="accent1"/>
                </a:solidFill>
                <a:latin typeface="Comic Sans MS" pitchFamily="66" charset="0"/>
              </a:rPr>
              <a:t>так,чтобы</a:t>
            </a:r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 получилось три квадрата.</a:t>
            </a:r>
            <a:endParaRPr lang="ru-RU" sz="28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928934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714488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4214818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5572140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-1714544" y="3714752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2500298" y="3786190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5400000">
            <a:off x="1000100" y="3857628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5400000">
            <a:off x="-428660" y="3857628"/>
            <a:ext cx="3929090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286248" y="164305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42844" y="557214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290" y="1714488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786050" y="1714488"/>
            <a:ext cx="295276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286248" y="2857496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286248" y="414338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286248" y="557214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42844" y="1643050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Управляющая кнопка: возврат 37">
            <a:hlinkClick r:id="rId2" action="ppaction://hlinksldjump" highlightClick="1"/>
          </p:cNvPr>
          <p:cNvSpPr/>
          <p:nvPr/>
        </p:nvSpPr>
        <p:spPr>
          <a:xfrm>
            <a:off x="7858148" y="5214950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714480" y="5786454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Е3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21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000108"/>
          <a:ext cx="4048131" cy="4460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9377"/>
                <a:gridCol w="1349377"/>
                <a:gridCol w="1349377"/>
              </a:tblGrid>
              <a:tr h="14869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869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869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57752" y="1857364"/>
            <a:ext cx="3786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ru-RU" dirty="0" smtClean="0"/>
              <a:t>                       2                        3</a:t>
            </a:r>
          </a:p>
          <a:p>
            <a:pPr marL="342900" indent="-342900">
              <a:buAutoNum type="arabicPlain"/>
            </a:pPr>
            <a:endParaRPr lang="ru-RU" dirty="0" smtClean="0"/>
          </a:p>
          <a:p>
            <a:pPr marL="342900" indent="-342900">
              <a:buAutoNum type="arabicPlain"/>
            </a:pPr>
            <a:endParaRPr lang="ru-RU" dirty="0" smtClean="0"/>
          </a:p>
          <a:p>
            <a:pPr marL="342900" indent="-342900">
              <a:buAutoNum type="arabicPlain"/>
            </a:pPr>
            <a:endParaRPr lang="ru-RU" dirty="0" smtClean="0"/>
          </a:p>
          <a:p>
            <a:pPr marL="342900" indent="-342900">
              <a:buAutoNum type="arabicPlain"/>
            </a:pPr>
            <a:endParaRPr lang="ru-RU" dirty="0" smtClean="0"/>
          </a:p>
          <a:p>
            <a:pPr marL="342900" indent="-342900">
              <a:buAutoNum type="arabicPlain"/>
            </a:pPr>
            <a:endParaRPr lang="ru-RU" dirty="0" smtClean="0"/>
          </a:p>
          <a:p>
            <a:pPr marL="342900" indent="-342900"/>
            <a:r>
              <a:rPr lang="ru-RU" dirty="0" smtClean="0"/>
              <a:t>4                          5                        6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000100" y="100010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929190" y="228599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28860" y="250030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500826" y="228599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857620" y="2571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29388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215338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215338" y="235743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929190" y="407194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428860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786182" y="114298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71538" y="257174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428860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142976" y="400050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714744" y="3071810"/>
            <a:ext cx="42862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857224" y="1571612"/>
            <a:ext cx="42862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2285984" y="4572008"/>
            <a:ext cx="42862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786314" y="4786322"/>
            <a:ext cx="428628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786580" y="1427942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2215340" y="1499380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572662" y="1499380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858018" y="2999578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215340" y="2928140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644100" y="2928140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215340" y="4285462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4715670" y="2713826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929456" y="4356900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0800000">
            <a:off x="3714744" y="2857496"/>
            <a:ext cx="50006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287306" y="2713826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8001818" y="2785264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4715670" y="4499776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6215868" y="4428338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8001818" y="4428338"/>
            <a:ext cx="570710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964381" y="2035959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822299" y="203516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751389" y="324961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4894265" y="324961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2251059" y="496412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393935" y="496412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4894265" y="5178437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4751389" y="5178437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3822695" y="353536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3679819" y="353536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928662" y="3000372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285984" y="1571612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2786058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8072462" y="2857496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6286512" y="4643446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8072462" y="4572008"/>
            <a:ext cx="42862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5400000">
            <a:off x="8180413" y="3321049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8037537" y="3321049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6394463" y="503556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8180413" y="503556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6251587" y="503556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8037537" y="503556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2393935" y="203516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2251059" y="203516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1036613" y="346392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893737" y="346392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Хорда 74"/>
          <p:cNvSpPr/>
          <p:nvPr/>
        </p:nvSpPr>
        <p:spPr>
          <a:xfrm rot="5400000">
            <a:off x="2207399" y="3150395"/>
            <a:ext cx="571504" cy="414334"/>
          </a:xfrm>
          <a:prstGeom prst="chord">
            <a:avLst>
              <a:gd name="adj1" fmla="val 542485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Хорда 75"/>
          <p:cNvSpPr/>
          <p:nvPr/>
        </p:nvSpPr>
        <p:spPr>
          <a:xfrm rot="5400000">
            <a:off x="3564721" y="1721635"/>
            <a:ext cx="571504" cy="414334"/>
          </a:xfrm>
          <a:prstGeom prst="chord">
            <a:avLst>
              <a:gd name="adj1" fmla="val 542485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Хорда 76"/>
          <p:cNvSpPr/>
          <p:nvPr/>
        </p:nvSpPr>
        <p:spPr>
          <a:xfrm rot="5400000">
            <a:off x="921515" y="4579155"/>
            <a:ext cx="571504" cy="414334"/>
          </a:xfrm>
          <a:prstGeom prst="chord">
            <a:avLst>
              <a:gd name="adj1" fmla="val 542485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3500430" y="4071942"/>
            <a:ext cx="505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5400000">
            <a:off x="3751257" y="203516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>
            <a:off x="3608381" y="210660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5400000">
            <a:off x="1108051" y="489268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965175" y="489268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5400000">
            <a:off x="6465901" y="324961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6323025" y="3249611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2393935" y="3535363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2251059" y="3463925"/>
            <a:ext cx="35719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Хорда 86"/>
          <p:cNvSpPr/>
          <p:nvPr/>
        </p:nvSpPr>
        <p:spPr>
          <a:xfrm rot="5400000">
            <a:off x="6279365" y="2936081"/>
            <a:ext cx="571504" cy="414334"/>
          </a:xfrm>
          <a:prstGeom prst="chord">
            <a:avLst>
              <a:gd name="adj1" fmla="val 542485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rot="10800000">
            <a:off x="2285984" y="1357298"/>
            <a:ext cx="50006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0800000">
            <a:off x="928662" y="4286256"/>
            <a:ext cx="50006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>
            <a:off x="6357950" y="2643182"/>
            <a:ext cx="50006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10800000">
            <a:off x="6286512" y="4357694"/>
            <a:ext cx="50006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3" name="Полилиния 92"/>
          <p:cNvSpPr/>
          <p:nvPr/>
        </p:nvSpPr>
        <p:spPr>
          <a:xfrm>
            <a:off x="4865914" y="2547257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олилиния 93"/>
          <p:cNvSpPr/>
          <p:nvPr/>
        </p:nvSpPr>
        <p:spPr>
          <a:xfrm>
            <a:off x="928662" y="1285860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олилиния 94"/>
          <p:cNvSpPr/>
          <p:nvPr/>
        </p:nvSpPr>
        <p:spPr>
          <a:xfrm>
            <a:off x="2357422" y="2714620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олилиния 95"/>
          <p:cNvSpPr/>
          <p:nvPr/>
        </p:nvSpPr>
        <p:spPr>
          <a:xfrm>
            <a:off x="4857752" y="4357694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олилиния 96"/>
          <p:cNvSpPr/>
          <p:nvPr/>
        </p:nvSpPr>
        <p:spPr>
          <a:xfrm>
            <a:off x="8143900" y="4286256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олилиния 97"/>
          <p:cNvSpPr/>
          <p:nvPr/>
        </p:nvSpPr>
        <p:spPr>
          <a:xfrm rot="10800000">
            <a:off x="1000100" y="2786058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олилиния 98"/>
          <p:cNvSpPr/>
          <p:nvPr/>
        </p:nvSpPr>
        <p:spPr>
          <a:xfrm rot="10800000">
            <a:off x="3714744" y="1428736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олилиния 99"/>
          <p:cNvSpPr/>
          <p:nvPr/>
        </p:nvSpPr>
        <p:spPr>
          <a:xfrm rot="10800000">
            <a:off x="2357422" y="4286256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олилиния 100"/>
          <p:cNvSpPr/>
          <p:nvPr/>
        </p:nvSpPr>
        <p:spPr>
          <a:xfrm rot="10800000">
            <a:off x="8143900" y="2643182"/>
            <a:ext cx="296481" cy="121268"/>
          </a:xfrm>
          <a:custGeom>
            <a:avLst/>
            <a:gdLst>
              <a:gd name="connsiteX0" fmla="*/ 0 w 296481"/>
              <a:gd name="connsiteY0" fmla="*/ 10886 h 121268"/>
              <a:gd name="connsiteX1" fmla="*/ 21772 w 296481"/>
              <a:gd name="connsiteY1" fmla="*/ 43543 h 121268"/>
              <a:gd name="connsiteX2" fmla="*/ 54429 w 296481"/>
              <a:gd name="connsiteY2" fmla="*/ 54429 h 121268"/>
              <a:gd name="connsiteX3" fmla="*/ 87086 w 296481"/>
              <a:gd name="connsiteY3" fmla="*/ 76200 h 121268"/>
              <a:gd name="connsiteX4" fmla="*/ 152400 w 296481"/>
              <a:gd name="connsiteY4" fmla="*/ 108857 h 121268"/>
              <a:gd name="connsiteX5" fmla="*/ 217715 w 296481"/>
              <a:gd name="connsiteY5" fmla="*/ 65314 h 121268"/>
              <a:gd name="connsiteX6" fmla="*/ 250372 w 296481"/>
              <a:gd name="connsiteY6" fmla="*/ 54429 h 121268"/>
              <a:gd name="connsiteX7" fmla="*/ 293915 w 296481"/>
              <a:gd name="connsiteY7" fmla="*/ 0 h 12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481" h="121268">
                <a:moveTo>
                  <a:pt x="0" y="10886"/>
                </a:moveTo>
                <a:cubicBezTo>
                  <a:pt x="7257" y="21772"/>
                  <a:pt x="11556" y="35370"/>
                  <a:pt x="21772" y="43543"/>
                </a:cubicBezTo>
                <a:cubicBezTo>
                  <a:pt x="30732" y="50711"/>
                  <a:pt x="44166" y="49297"/>
                  <a:pt x="54429" y="54429"/>
                </a:cubicBezTo>
                <a:cubicBezTo>
                  <a:pt x="66131" y="60280"/>
                  <a:pt x="75384" y="70349"/>
                  <a:pt x="87086" y="76200"/>
                </a:cubicBezTo>
                <a:cubicBezTo>
                  <a:pt x="177223" y="121268"/>
                  <a:pt x="58810" y="46465"/>
                  <a:pt x="152400" y="108857"/>
                </a:cubicBezTo>
                <a:cubicBezTo>
                  <a:pt x="230050" y="82975"/>
                  <a:pt x="136173" y="119675"/>
                  <a:pt x="217715" y="65314"/>
                </a:cubicBezTo>
                <a:cubicBezTo>
                  <a:pt x="227262" y="58949"/>
                  <a:pt x="239486" y="58057"/>
                  <a:pt x="250372" y="54429"/>
                </a:cubicBezTo>
                <a:cubicBezTo>
                  <a:pt x="296481" y="8320"/>
                  <a:pt x="293915" y="31412"/>
                  <a:pt x="29391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Выбери нужную фигуру из шести пронумерованных</a:t>
            </a:r>
            <a:r>
              <a:rPr lang="ru-RU" sz="2800" b="1" i="1" dirty="0" smtClean="0">
                <a:solidFill>
                  <a:schemeClr val="accent1"/>
                </a:solidFill>
              </a:rPr>
              <a:t>.</a:t>
            </a:r>
            <a:endParaRPr lang="ru-RU" sz="2800" b="1" i="1" dirty="0">
              <a:solidFill>
                <a:schemeClr val="accent1"/>
              </a:solidFill>
            </a:endParaRPr>
          </a:p>
        </p:txBody>
      </p:sp>
      <p:sp>
        <p:nvSpPr>
          <p:cNvPr id="103" name="Управляющая кнопка: возврат 102">
            <a:hlinkClick r:id="rId2" action="ppaction://hlinksldjump" highlightClick="1"/>
          </p:cNvPr>
          <p:cNvSpPr/>
          <p:nvPr/>
        </p:nvSpPr>
        <p:spPr>
          <a:xfrm>
            <a:off x="7858148" y="578645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4000496" y="3714752"/>
            <a:ext cx="714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1142976" y="2214554"/>
            <a:ext cx="714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10800000">
            <a:off x="928662" y="2214554"/>
            <a:ext cx="714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10800000">
            <a:off x="3786182" y="3714752"/>
            <a:ext cx="714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2285984" y="5143512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10800000">
            <a:off x="2571736" y="5143512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4857752" y="3429000"/>
            <a:ext cx="714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rot="10800000">
            <a:off x="5072066" y="3429000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6357950" y="3429000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rot="10800000">
            <a:off x="6643702" y="3429000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6286512" y="5214950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10800000">
            <a:off x="6572264" y="5214950"/>
            <a:ext cx="1428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2" name="Овал 151"/>
          <p:cNvSpPr/>
          <p:nvPr/>
        </p:nvSpPr>
        <p:spPr>
          <a:xfrm>
            <a:off x="2285984" y="2143116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Овал 152"/>
          <p:cNvSpPr/>
          <p:nvPr/>
        </p:nvSpPr>
        <p:spPr>
          <a:xfrm>
            <a:off x="2571736" y="2143116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Овал 153"/>
          <p:cNvSpPr/>
          <p:nvPr/>
        </p:nvSpPr>
        <p:spPr>
          <a:xfrm>
            <a:off x="928662" y="3571876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Овал 154"/>
          <p:cNvSpPr/>
          <p:nvPr/>
        </p:nvSpPr>
        <p:spPr>
          <a:xfrm>
            <a:off x="1214414" y="3571876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Овал 155"/>
          <p:cNvSpPr/>
          <p:nvPr/>
        </p:nvSpPr>
        <p:spPr>
          <a:xfrm>
            <a:off x="8072462" y="3429000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Овал 156"/>
          <p:cNvSpPr/>
          <p:nvPr/>
        </p:nvSpPr>
        <p:spPr>
          <a:xfrm>
            <a:off x="8358214" y="3429000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Овал 157"/>
          <p:cNvSpPr/>
          <p:nvPr/>
        </p:nvSpPr>
        <p:spPr>
          <a:xfrm flipV="1">
            <a:off x="8072462" y="5143512"/>
            <a:ext cx="142876" cy="1428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Овал 158"/>
          <p:cNvSpPr/>
          <p:nvPr/>
        </p:nvSpPr>
        <p:spPr>
          <a:xfrm>
            <a:off x="8358214" y="5143512"/>
            <a:ext cx="142876" cy="1285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Прямоугольник 159"/>
          <p:cNvSpPr/>
          <p:nvPr/>
        </p:nvSpPr>
        <p:spPr>
          <a:xfrm>
            <a:off x="5500694" y="1785926"/>
            <a:ext cx="214314" cy="200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3929058" y="2143116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Прямоугольник 161"/>
          <p:cNvSpPr/>
          <p:nvPr/>
        </p:nvSpPr>
        <p:spPr>
          <a:xfrm>
            <a:off x="3571868" y="2143116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Прямоугольник 162"/>
          <p:cNvSpPr/>
          <p:nvPr/>
        </p:nvSpPr>
        <p:spPr>
          <a:xfrm>
            <a:off x="1285852" y="5000636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Прямоугольник 163"/>
          <p:cNvSpPr/>
          <p:nvPr/>
        </p:nvSpPr>
        <p:spPr>
          <a:xfrm>
            <a:off x="928662" y="5000636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Прямоугольник 164"/>
          <p:cNvSpPr/>
          <p:nvPr/>
        </p:nvSpPr>
        <p:spPr>
          <a:xfrm>
            <a:off x="5072066" y="5286388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4714876" y="5286388"/>
            <a:ext cx="214314" cy="128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428596" y="5500702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З3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214422"/>
            <a:ext cx="85154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«Математику уже затем учить надо, что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 она ум в порядок приводит»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Кому принадлежат эти слова?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643834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143512"/>
            <a:ext cx="923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В4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68609" name="Picture 1" descr="C:\Users\гыук\Desktop\рыбы\KTYS2CA5FDK0ICAMBM52OCANKTQYWCAID9P65CAB0M1GNCA2U6RDACAF0HPPACAI3LYY4CA1SU6FFCAG0TS1LCAG65KF8CATMGB0WCAVS0TIBCA7PRWR0CAUW0RDXCAB20LX9CAU58EHBCAF6C3LRCATNBNB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857496"/>
            <a:ext cx="592935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15272" y="5715016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72074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К4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8"/>
            <a:ext cx="7641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Сколько метров в трёх километрах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53249" name="Picture 1" descr="C:\Users\гыук\Desktop\рыбы\HOG4HCA8NQSOVCA1S41UQCAZFSHUPCAYEORN5CA505YT3CARJ0LOVCALXJDZCCAZK6FTDCAT605VZCAAN67WXCANYMAJ3CA5JCISKCABO1NBCCA2ILOY5CANJWJSRCAFV2CJECA54CNAXCAZDW3P3CARWJFR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357298"/>
            <a:ext cx="5429288" cy="35718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715272" y="5500702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000636"/>
            <a:ext cx="111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Ж4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14290"/>
            <a:ext cx="80010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Ребус</a:t>
            </a:r>
          </a:p>
          <a:p>
            <a:r>
              <a:rPr lang="ru-RU" sz="5400" b="1" dirty="0" smtClean="0">
                <a:solidFill>
                  <a:schemeClr val="accent1"/>
                </a:solidFill>
              </a:rPr>
              <a:t>,,                            ,</a:t>
            </a:r>
          </a:p>
          <a:p>
            <a:pPr algn="ctr"/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                                                                                                                               </a:t>
            </a:r>
          </a:p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                  </a:t>
            </a:r>
            <a:r>
              <a:rPr lang="ru-RU" sz="5400" b="1" dirty="0" smtClean="0">
                <a:solidFill>
                  <a:schemeClr val="accent1"/>
                </a:solidFill>
              </a:rPr>
              <a:t>,</a:t>
            </a:r>
          </a:p>
          <a:p>
            <a:pPr algn="ctr"/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8" name="Рисунок 3" descr="http://www.ayzdorov.ru/images/Travi/yagoda-mali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643050"/>
            <a:ext cx="2414586" cy="227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4" descr="http://www.dm-st.ru/files/usersimages/u1228/74_Aqua2_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1714488"/>
            <a:ext cx="2952750" cy="223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Часть прямой, ограниченная с одной стороны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857760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Picture 4" descr="C:\Users\гыук\Desktop\рыбы\MHTE2CA1AKKNJCAXCQVS6CATOMQ2WCAZGY9AYCAMX3C0QCAVM1VTYCAPAUXHUCA42XBYMCABHBYLOCAASRFLMCA50TQ8WCAS5JXFFCARG06OOCA10SNQJCAUYNZ19CA1VLC9DCAX3XXQ3CAZBI4OBCAP31OM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14488"/>
            <a:ext cx="5429288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Один оборот вокруг Земли спутник делает за 1 ч 40 мин, а другой — за 100 минут. Как это может быть?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Управляющая кнопка: возврат 17">
            <a:hlinkClick r:id="rId2" action="ppaction://hlinksldjump" highlightClick="1"/>
          </p:cNvPr>
          <p:cNvSpPr/>
          <p:nvPr/>
        </p:nvSpPr>
        <p:spPr>
          <a:xfrm>
            <a:off x="7429520" y="5357826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857760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Е4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2" y="5072074"/>
            <a:ext cx="271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 </a:t>
            </a:r>
            <a:endParaRPr lang="ru-RU" sz="2800" b="1" dirty="0"/>
          </a:p>
        </p:txBody>
      </p:sp>
      <p:pic>
        <p:nvPicPr>
          <p:cNvPr id="62465" name="Picture 1" descr="C:\Users\гыук\Desktop\рыбы\M85P0CA7HLM93CA6O5TQRCAK2LJ3ACADYD9UTCAYD3C32CAAHVURRCA1K4586CA6A7OHKCAWK82J9CA5N78SDCANA1NB5CA5CJWUQCAZISC46CA8SQ9LPCA90GFK0CAN6F7NICAG3FYAOCAWB10HPCAH6H2Q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786058"/>
            <a:ext cx="5357850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0" y="107154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Какое число суеверные люди называют «чёртова дюжина»?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" name="Управляющая кнопка: возврат 22">
            <a:hlinkClick r:id="rId2" action="ppaction://hlinksldjump" highlightClick="1"/>
          </p:cNvPr>
          <p:cNvSpPr/>
          <p:nvPr/>
        </p:nvSpPr>
        <p:spPr>
          <a:xfrm>
            <a:off x="7786710" y="542926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71472" y="5000636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60417" name="Picture 1" descr="C:\Users\гыук\Desktop\рыбы\MH88ZCA0TQXC9CAP2ASD4CAQ5HXB0CAHN0EOUCAB1NH3LCAQSYOY1CAH7WV2NCAAT93Z8CA2JFKLXCAPQBV01CA2L26HMCAQIXHCPCAUIWWT8CAP91SEZCA2P4PVSCA56FB63CADWT3T5CAVDROITCADMLS6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571744"/>
            <a:ext cx="535785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1357290" y="714357"/>
          <a:ext cx="5715040" cy="5786479"/>
        </p:xfrm>
        <a:graphic>
          <a:graphicData uri="http://schemas.openxmlformats.org/drawingml/2006/table">
            <a:tbl>
              <a:tblPr/>
              <a:tblGrid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</a:tblGrid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mic Sans MS" pitchFamily="66" charset="0"/>
                          <a:ea typeface="Calibri"/>
                          <a:cs typeface="Times New Roman"/>
                        </a:rPr>
                        <a:t>с</a:t>
                      </a:r>
                      <a:endParaRPr lang="ru-RU" sz="2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84" marR="6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643306" y="1285860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5929322" y="714356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500298" y="1285860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500298" y="714356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4214810" y="5929330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786314" y="1285860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928794" y="5357826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928794" y="2428868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2500298" y="478632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1928794" y="5929330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1928794" y="478632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071802" y="2428868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786314" y="1857364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6500826" y="478632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5929322" y="478632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357290" y="2428868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6500826" y="4143380"/>
            <a:ext cx="571504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357818" y="300037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5929322" y="300037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6500826" y="3000372"/>
            <a:ext cx="571504" cy="5715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1357290" y="142852"/>
            <a:ext cx="58053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  Б    В   Г   Д    Е  Ж  З    И   К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85786" y="714356"/>
            <a:ext cx="6014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</a:p>
        </p:txBody>
      </p:sp>
      <p:pic>
        <p:nvPicPr>
          <p:cNvPr id="107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5929330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8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4714884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3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5357826"/>
            <a:ext cx="642942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4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4786322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5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143380"/>
            <a:ext cx="642942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9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5929330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1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786322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" name="Picture 3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786322"/>
            <a:ext cx="571504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4" name="Прямоугольник 123">
            <a:hlinkClick r:id="rId4" action="ppaction://hlinksldjump"/>
          </p:cNvPr>
          <p:cNvSpPr/>
          <p:nvPr/>
        </p:nvSpPr>
        <p:spPr>
          <a:xfrm>
            <a:off x="3071802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26" name="Прямоугольник 125">
            <a:hlinkClick r:id="rId5" action="ppaction://hlinksldjump"/>
          </p:cNvPr>
          <p:cNvSpPr/>
          <p:nvPr/>
        </p:nvSpPr>
        <p:spPr>
          <a:xfrm>
            <a:off x="1928794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1907704" y="69269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latin typeface="Comic Sans MS" pitchFamily="66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1331640" y="69269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3059832" y="69269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928662" y="1285860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928662" y="185736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928662" y="2428868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28662" y="300037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28662" y="364331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928662" y="4214818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7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28662" y="4857760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8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928662" y="542926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9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14348" y="600076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4" name="Прямоугольник 83">
            <a:hlinkClick r:id="rId6" action="ppaction://hlinksldjump"/>
          </p:cNvPr>
          <p:cNvSpPr/>
          <p:nvPr/>
        </p:nvSpPr>
        <p:spPr>
          <a:xfrm>
            <a:off x="3643306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3635896" y="69269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>
            <a:hlinkClick r:id="rId7" action="ppaction://hlinksldjump"/>
          </p:cNvPr>
          <p:cNvSpPr/>
          <p:nvPr/>
        </p:nvSpPr>
        <p:spPr>
          <a:xfrm>
            <a:off x="4214810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4214810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57818" y="3000372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8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2928934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9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00826" y="2928934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0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29322" y="714356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1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0298" y="714356"/>
            <a:ext cx="510272" cy="595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" name="Прямоугольник 91"/>
          <p:cNvSpPr/>
          <p:nvPr/>
        </p:nvSpPr>
        <p:spPr>
          <a:xfrm>
            <a:off x="2500298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5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43306" y="1285860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6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0298" y="1214422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7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6314" y="1857364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8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2428868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9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28794" y="2428868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0" name="Picture 1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57290" y="2428868"/>
            <a:ext cx="571504" cy="666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1" name="Прямоугольник 100">
            <a:hlinkClick r:id="rId9" action="ppaction://hlinksldjump"/>
          </p:cNvPr>
          <p:cNvSpPr/>
          <p:nvPr/>
        </p:nvSpPr>
        <p:spPr>
          <a:xfrm>
            <a:off x="4786314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4786314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>
            <a:hlinkClick r:id="rId10" action="ppaction://hlinksldjump"/>
          </p:cNvPr>
          <p:cNvSpPr/>
          <p:nvPr/>
        </p:nvSpPr>
        <p:spPr>
          <a:xfrm>
            <a:off x="5357818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5929322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357818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>
            <a:hlinkClick r:id="rId11" action="ppaction://hlinksldjump"/>
          </p:cNvPr>
          <p:cNvSpPr/>
          <p:nvPr/>
        </p:nvSpPr>
        <p:spPr>
          <a:xfrm>
            <a:off x="6500826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6500826" y="71435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1357290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3071802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4214810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4214810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4214810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5" name="Picture 2" descr="C:\Documents and Settings\Admin\Рабочий стол\750956565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86314" y="1285860"/>
            <a:ext cx="571504" cy="762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6" name="Прямоугольник 145">
            <a:hlinkClick r:id="rId13" action="ppaction://hlinksldjump"/>
          </p:cNvPr>
          <p:cNvSpPr/>
          <p:nvPr/>
        </p:nvSpPr>
        <p:spPr>
          <a:xfrm>
            <a:off x="1928794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928794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>
            <a:hlinkClick r:id="rId14" action="ppaction://hlinksldjump"/>
          </p:cNvPr>
          <p:cNvSpPr/>
          <p:nvPr/>
        </p:nvSpPr>
        <p:spPr>
          <a:xfrm>
            <a:off x="3071802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3071802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>
            <a:hlinkClick r:id="rId15" action="ppaction://hlinksldjump"/>
          </p:cNvPr>
          <p:cNvSpPr/>
          <p:nvPr/>
        </p:nvSpPr>
        <p:spPr>
          <a:xfrm>
            <a:off x="4214810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4214810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4786314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3643306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Прямоугольник 156">
            <a:hlinkClick r:id="rId16" action="ppaction://hlinksldjump"/>
          </p:cNvPr>
          <p:cNvSpPr/>
          <p:nvPr/>
        </p:nvSpPr>
        <p:spPr>
          <a:xfrm>
            <a:off x="5357818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5357818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9" name="Прямоугольник 158">
            <a:hlinkClick r:id="rId17" action="ppaction://hlinksldjump"/>
          </p:cNvPr>
          <p:cNvSpPr/>
          <p:nvPr/>
        </p:nvSpPr>
        <p:spPr>
          <a:xfrm>
            <a:off x="1357290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1357290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1" name="Прямоугольник 160">
            <a:hlinkClick r:id="rId18" action="ppaction://hlinksldjump"/>
          </p:cNvPr>
          <p:cNvSpPr/>
          <p:nvPr/>
        </p:nvSpPr>
        <p:spPr>
          <a:xfrm>
            <a:off x="4786314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4786314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4" name="Прямоугольник 163">
            <a:hlinkClick r:id="rId19" action="ppaction://hlinksldjump"/>
          </p:cNvPr>
          <p:cNvSpPr/>
          <p:nvPr/>
        </p:nvSpPr>
        <p:spPr>
          <a:xfrm>
            <a:off x="5929322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5929322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3643306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Прямоугольник 169"/>
          <p:cNvSpPr/>
          <p:nvPr/>
        </p:nvSpPr>
        <p:spPr>
          <a:xfrm>
            <a:off x="4214810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Прямоугольник 170"/>
          <p:cNvSpPr/>
          <p:nvPr/>
        </p:nvSpPr>
        <p:spPr>
          <a:xfrm>
            <a:off x="4786314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рямоугольник 171"/>
          <p:cNvSpPr/>
          <p:nvPr/>
        </p:nvSpPr>
        <p:spPr>
          <a:xfrm>
            <a:off x="3643306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>
            <a:off x="3071802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Прямоугольник 173"/>
          <p:cNvSpPr/>
          <p:nvPr/>
        </p:nvSpPr>
        <p:spPr>
          <a:xfrm>
            <a:off x="2500298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рямоугольник 174"/>
          <p:cNvSpPr/>
          <p:nvPr/>
        </p:nvSpPr>
        <p:spPr>
          <a:xfrm>
            <a:off x="1928794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1357290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рямоугольник 176"/>
          <p:cNvSpPr/>
          <p:nvPr/>
        </p:nvSpPr>
        <p:spPr>
          <a:xfrm>
            <a:off x="6500826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рямоугольник 177"/>
          <p:cNvSpPr/>
          <p:nvPr/>
        </p:nvSpPr>
        <p:spPr>
          <a:xfrm>
            <a:off x="5357818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5929322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>
            <a:off x="6500826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рямоугольник 180"/>
          <p:cNvSpPr/>
          <p:nvPr/>
        </p:nvSpPr>
        <p:spPr>
          <a:xfrm>
            <a:off x="5929322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рямоугольник 181">
            <a:hlinkClick r:id="rId20" action="ppaction://hlinksldjump"/>
          </p:cNvPr>
          <p:cNvSpPr/>
          <p:nvPr/>
        </p:nvSpPr>
        <p:spPr>
          <a:xfrm>
            <a:off x="6500826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6500826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5357818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ямоугольник 184">
            <a:hlinkClick r:id="rId21" action="ppaction://hlinksldjump"/>
          </p:cNvPr>
          <p:cNvSpPr/>
          <p:nvPr/>
        </p:nvSpPr>
        <p:spPr>
          <a:xfrm>
            <a:off x="1928794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86" name="Прямоугольник 185"/>
          <p:cNvSpPr/>
          <p:nvPr/>
        </p:nvSpPr>
        <p:spPr>
          <a:xfrm>
            <a:off x="1928794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7" name="Прямоугольник 186">
            <a:hlinkClick r:id="rId22" action="ppaction://hlinksldjump"/>
          </p:cNvPr>
          <p:cNvSpPr/>
          <p:nvPr/>
        </p:nvSpPr>
        <p:spPr>
          <a:xfrm>
            <a:off x="2500298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2500298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9" name="Прямоугольник 188">
            <a:hlinkClick r:id="rId23" action="ppaction://hlinksldjump"/>
          </p:cNvPr>
          <p:cNvSpPr/>
          <p:nvPr/>
        </p:nvSpPr>
        <p:spPr>
          <a:xfrm>
            <a:off x="3071802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3071802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1" name="Прямоугольник 190">
            <a:hlinkClick r:id="rId24" action="ppaction://hlinksldjump"/>
          </p:cNvPr>
          <p:cNvSpPr/>
          <p:nvPr/>
        </p:nvSpPr>
        <p:spPr>
          <a:xfrm>
            <a:off x="3643306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92" name="Прямоугольник 191"/>
          <p:cNvSpPr/>
          <p:nvPr/>
        </p:nvSpPr>
        <p:spPr>
          <a:xfrm>
            <a:off x="3643306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3" name="Прямоугольник 192">
            <a:hlinkClick r:id="rId25" action="ppaction://hlinksldjump"/>
          </p:cNvPr>
          <p:cNvSpPr/>
          <p:nvPr/>
        </p:nvSpPr>
        <p:spPr>
          <a:xfrm>
            <a:off x="1357290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1357290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5" name="Прямоугольник 194">
            <a:hlinkClick r:id="rId26" action="ppaction://hlinksldjump"/>
          </p:cNvPr>
          <p:cNvSpPr/>
          <p:nvPr/>
        </p:nvSpPr>
        <p:spPr>
          <a:xfrm>
            <a:off x="1357290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1357290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7" name="Прямоугольник 196">
            <a:hlinkClick r:id="rId27" action="ppaction://hlinksldjump"/>
          </p:cNvPr>
          <p:cNvSpPr/>
          <p:nvPr/>
        </p:nvSpPr>
        <p:spPr>
          <a:xfrm>
            <a:off x="6500826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6500826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9" name="Прямоугольник 198">
            <a:hlinkClick r:id="rId28" action="ppaction://hlinksldjump"/>
          </p:cNvPr>
          <p:cNvSpPr/>
          <p:nvPr/>
        </p:nvSpPr>
        <p:spPr>
          <a:xfrm>
            <a:off x="5357818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5357818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1" name="Прямоугольник 200">
            <a:hlinkClick r:id="rId29" action="ppaction://hlinksldjump"/>
          </p:cNvPr>
          <p:cNvSpPr/>
          <p:nvPr/>
        </p:nvSpPr>
        <p:spPr>
          <a:xfrm>
            <a:off x="4214810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4214810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3" name="Прямоугольник 202">
            <a:hlinkClick r:id="rId30" action="ppaction://hlinksldjump"/>
          </p:cNvPr>
          <p:cNvSpPr/>
          <p:nvPr/>
        </p:nvSpPr>
        <p:spPr>
          <a:xfrm>
            <a:off x="2500298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2500298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5" name="Прямоугольник 204">
            <a:hlinkClick r:id="rId31" action="ppaction://hlinksldjump"/>
          </p:cNvPr>
          <p:cNvSpPr/>
          <p:nvPr/>
        </p:nvSpPr>
        <p:spPr>
          <a:xfrm>
            <a:off x="3643306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3643306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9" name="Прямоугольник 208">
            <a:hlinkClick r:id="rId32" action="ppaction://hlinksldjump"/>
          </p:cNvPr>
          <p:cNvSpPr/>
          <p:nvPr/>
        </p:nvSpPr>
        <p:spPr>
          <a:xfrm>
            <a:off x="1357290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357290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1" name="Прямоугольник 210">
            <a:hlinkClick r:id="rId33" action="ppaction://hlinksldjump"/>
          </p:cNvPr>
          <p:cNvSpPr/>
          <p:nvPr/>
        </p:nvSpPr>
        <p:spPr>
          <a:xfrm>
            <a:off x="4214810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4214810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3" name="Прямоугольник 212">
            <a:hlinkClick r:id="rId34" action="ppaction://hlinksldjump"/>
          </p:cNvPr>
          <p:cNvSpPr/>
          <p:nvPr/>
        </p:nvSpPr>
        <p:spPr>
          <a:xfrm>
            <a:off x="6500826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4" name="Прямоугольник 213"/>
          <p:cNvSpPr/>
          <p:nvPr/>
        </p:nvSpPr>
        <p:spPr>
          <a:xfrm>
            <a:off x="6500826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0" name="Прямоугольник 139">
            <a:hlinkClick r:id="rId35" action="ppaction://hlinksldjump"/>
          </p:cNvPr>
          <p:cNvSpPr/>
          <p:nvPr/>
        </p:nvSpPr>
        <p:spPr>
          <a:xfrm>
            <a:off x="5357818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5357818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3" name="Прямоугольник 142">
            <a:hlinkClick r:id="rId36" action="ppaction://hlinksldjump"/>
          </p:cNvPr>
          <p:cNvSpPr/>
          <p:nvPr/>
        </p:nvSpPr>
        <p:spPr>
          <a:xfrm>
            <a:off x="5929322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5929322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3" name="Прямоугольник 152">
            <a:hlinkClick r:id="rId37" action="ppaction://hlinksldjump"/>
          </p:cNvPr>
          <p:cNvSpPr/>
          <p:nvPr/>
        </p:nvSpPr>
        <p:spPr>
          <a:xfrm>
            <a:off x="1357290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1357290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3" name="Прямоугольник 162">
            <a:hlinkClick r:id="rId38" action="ppaction://hlinksldjump"/>
          </p:cNvPr>
          <p:cNvSpPr/>
          <p:nvPr/>
        </p:nvSpPr>
        <p:spPr>
          <a:xfrm>
            <a:off x="1357290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1357290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6" name="Прямоугольник 215">
            <a:hlinkClick r:id="rId39" action="ppaction://hlinksldjump"/>
          </p:cNvPr>
          <p:cNvSpPr/>
          <p:nvPr/>
        </p:nvSpPr>
        <p:spPr>
          <a:xfrm>
            <a:off x="6500826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6500826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8" name="Прямоугольник 217">
            <a:hlinkClick r:id="rId40" action="ppaction://hlinksldjump"/>
          </p:cNvPr>
          <p:cNvSpPr/>
          <p:nvPr/>
        </p:nvSpPr>
        <p:spPr>
          <a:xfrm>
            <a:off x="2500298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19" name="Прямоугольник 218"/>
          <p:cNvSpPr/>
          <p:nvPr/>
        </p:nvSpPr>
        <p:spPr>
          <a:xfrm>
            <a:off x="2500298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0" name="Прямоугольник 219">
            <a:hlinkClick r:id="rId41" action="ppaction://hlinksldjump"/>
          </p:cNvPr>
          <p:cNvSpPr/>
          <p:nvPr/>
        </p:nvSpPr>
        <p:spPr>
          <a:xfrm>
            <a:off x="3643306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1" name="Прямоугольник 220"/>
          <p:cNvSpPr/>
          <p:nvPr/>
        </p:nvSpPr>
        <p:spPr>
          <a:xfrm>
            <a:off x="3643306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2" name="Прямоугольник 221">
            <a:hlinkClick r:id="rId42" action="ppaction://hlinksldjump"/>
          </p:cNvPr>
          <p:cNvSpPr/>
          <p:nvPr/>
        </p:nvSpPr>
        <p:spPr>
          <a:xfrm>
            <a:off x="4786314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3" name="Прямоугольник 222"/>
          <p:cNvSpPr/>
          <p:nvPr/>
        </p:nvSpPr>
        <p:spPr>
          <a:xfrm>
            <a:off x="4786314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4" name="Прямоугольник 223">
            <a:hlinkClick r:id="rId43" action="ppaction://hlinksldjump"/>
          </p:cNvPr>
          <p:cNvSpPr/>
          <p:nvPr/>
        </p:nvSpPr>
        <p:spPr>
          <a:xfrm>
            <a:off x="2500298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5" name="Прямоугольник 224"/>
          <p:cNvSpPr/>
          <p:nvPr/>
        </p:nvSpPr>
        <p:spPr>
          <a:xfrm>
            <a:off x="2500298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6" name="Прямоугольник 225">
            <a:hlinkClick r:id="rId44" action="ppaction://hlinksldjump"/>
          </p:cNvPr>
          <p:cNvSpPr/>
          <p:nvPr/>
        </p:nvSpPr>
        <p:spPr>
          <a:xfrm>
            <a:off x="5929322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5929322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8" name="Прямоугольник 227">
            <a:hlinkClick r:id="rId45" action="ppaction://hlinksldjump"/>
          </p:cNvPr>
          <p:cNvSpPr/>
          <p:nvPr/>
        </p:nvSpPr>
        <p:spPr>
          <a:xfrm>
            <a:off x="5929322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9" name="Прямоугольник 228"/>
          <p:cNvSpPr/>
          <p:nvPr/>
        </p:nvSpPr>
        <p:spPr>
          <a:xfrm>
            <a:off x="5929322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0" name="Прямоугольник 229">
            <a:hlinkClick r:id="rId46" action="ppaction://hlinksldjump"/>
          </p:cNvPr>
          <p:cNvSpPr/>
          <p:nvPr/>
        </p:nvSpPr>
        <p:spPr>
          <a:xfrm>
            <a:off x="5929322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31" name="Прямоугольник 230"/>
          <p:cNvSpPr/>
          <p:nvPr/>
        </p:nvSpPr>
        <p:spPr>
          <a:xfrm>
            <a:off x="5940152" y="41490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2" name="Прямоугольник 231">
            <a:hlinkClick r:id="rId47" action="ppaction://hlinksldjump"/>
          </p:cNvPr>
          <p:cNvSpPr/>
          <p:nvPr/>
        </p:nvSpPr>
        <p:spPr>
          <a:xfrm>
            <a:off x="1928794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33" name="Прямоугольник 232"/>
          <p:cNvSpPr/>
          <p:nvPr/>
        </p:nvSpPr>
        <p:spPr>
          <a:xfrm>
            <a:off x="1928794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4" name="Прямоугольник 233">
            <a:hlinkClick r:id="rId48" action="ppaction://hlinksldjump"/>
          </p:cNvPr>
          <p:cNvSpPr/>
          <p:nvPr/>
        </p:nvSpPr>
        <p:spPr>
          <a:xfrm>
            <a:off x="5357818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5357818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6" name="Прямоугольник 235">
            <a:hlinkClick r:id="rId49" action="ppaction://hlinksldjump"/>
          </p:cNvPr>
          <p:cNvSpPr/>
          <p:nvPr/>
        </p:nvSpPr>
        <p:spPr>
          <a:xfrm>
            <a:off x="4786314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37" name="Прямоугольник 236"/>
          <p:cNvSpPr/>
          <p:nvPr/>
        </p:nvSpPr>
        <p:spPr>
          <a:xfrm>
            <a:off x="4786314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8" name="Прямоугольник 237">
            <a:hlinkClick r:id="rId50" action="ppaction://hlinksldjump"/>
          </p:cNvPr>
          <p:cNvSpPr/>
          <p:nvPr/>
        </p:nvSpPr>
        <p:spPr>
          <a:xfrm>
            <a:off x="2500298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2500298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2500298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1" name="Прямоугольник 240"/>
          <p:cNvSpPr/>
          <p:nvPr/>
        </p:nvSpPr>
        <p:spPr>
          <a:xfrm>
            <a:off x="4786314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2" name="Прямоугольник 241"/>
          <p:cNvSpPr/>
          <p:nvPr/>
        </p:nvSpPr>
        <p:spPr>
          <a:xfrm>
            <a:off x="3643306" y="128586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3" name="Прямоугольник 242"/>
          <p:cNvSpPr/>
          <p:nvPr/>
        </p:nvSpPr>
        <p:spPr>
          <a:xfrm>
            <a:off x="4786314" y="1857364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/>
          <p:cNvSpPr/>
          <p:nvPr/>
        </p:nvSpPr>
        <p:spPr>
          <a:xfrm>
            <a:off x="1357290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Прямоугольник 244"/>
          <p:cNvSpPr/>
          <p:nvPr/>
        </p:nvSpPr>
        <p:spPr>
          <a:xfrm>
            <a:off x="1928794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" name="Прямоугольник 245"/>
          <p:cNvSpPr/>
          <p:nvPr/>
        </p:nvSpPr>
        <p:spPr>
          <a:xfrm>
            <a:off x="1928794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/>
          <p:cNvSpPr/>
          <p:nvPr/>
        </p:nvSpPr>
        <p:spPr>
          <a:xfrm>
            <a:off x="6500826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Прямоугольник 247"/>
          <p:cNvSpPr/>
          <p:nvPr/>
        </p:nvSpPr>
        <p:spPr>
          <a:xfrm>
            <a:off x="5929322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/>
          <p:cNvSpPr/>
          <p:nvPr/>
        </p:nvSpPr>
        <p:spPr>
          <a:xfrm>
            <a:off x="6500826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0" name="Прямоугольник 249"/>
          <p:cNvSpPr/>
          <p:nvPr/>
        </p:nvSpPr>
        <p:spPr>
          <a:xfrm>
            <a:off x="6500826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Прямоугольник 250"/>
          <p:cNvSpPr/>
          <p:nvPr/>
        </p:nvSpPr>
        <p:spPr>
          <a:xfrm>
            <a:off x="1928794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2" name="Прямоугольник 251"/>
          <p:cNvSpPr/>
          <p:nvPr/>
        </p:nvSpPr>
        <p:spPr>
          <a:xfrm>
            <a:off x="1928794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3" name="Прямоугольник 252">
            <a:hlinkClick r:id="rId51" action="ppaction://hlinksldjump"/>
          </p:cNvPr>
          <p:cNvSpPr/>
          <p:nvPr/>
        </p:nvSpPr>
        <p:spPr>
          <a:xfrm>
            <a:off x="1928794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54" name="Прямоугольник 253"/>
          <p:cNvSpPr/>
          <p:nvPr/>
        </p:nvSpPr>
        <p:spPr>
          <a:xfrm>
            <a:off x="1928794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5" name="Прямоугольник 254"/>
          <p:cNvSpPr/>
          <p:nvPr/>
        </p:nvSpPr>
        <p:spPr>
          <a:xfrm>
            <a:off x="5357818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" name="Прямоугольник 255"/>
          <p:cNvSpPr/>
          <p:nvPr/>
        </p:nvSpPr>
        <p:spPr>
          <a:xfrm>
            <a:off x="5929322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7" name="Прямоугольник 256"/>
          <p:cNvSpPr/>
          <p:nvPr/>
        </p:nvSpPr>
        <p:spPr>
          <a:xfrm>
            <a:off x="3071802" y="2428868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4214810" y="5929330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Прямоугольник 258"/>
          <p:cNvSpPr/>
          <p:nvPr/>
        </p:nvSpPr>
        <p:spPr>
          <a:xfrm>
            <a:off x="2500298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Прямоугольник 206">
            <a:hlinkClick r:id="rId52" action="ppaction://hlinksldjump"/>
          </p:cNvPr>
          <p:cNvSpPr/>
          <p:nvPr/>
        </p:nvSpPr>
        <p:spPr>
          <a:xfrm>
            <a:off x="3071802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3071802" y="478632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0" name="Прямоугольник 259">
            <a:hlinkClick r:id="rId53" action="ppaction://hlinksldjump"/>
          </p:cNvPr>
          <p:cNvSpPr/>
          <p:nvPr/>
        </p:nvSpPr>
        <p:spPr>
          <a:xfrm>
            <a:off x="4214810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4211960" y="5373216"/>
            <a:ext cx="571504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2" name="Прямоугольник 261">
            <a:hlinkClick r:id="rId54" action="ppaction://hlinksldjump"/>
          </p:cNvPr>
          <p:cNvSpPr/>
          <p:nvPr/>
        </p:nvSpPr>
        <p:spPr>
          <a:xfrm>
            <a:off x="3071802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3" name="Прямоугольник 262"/>
          <p:cNvSpPr/>
          <p:nvPr/>
        </p:nvSpPr>
        <p:spPr>
          <a:xfrm>
            <a:off x="3071802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4" name="Прямоугольник 263">
            <a:hlinkClick r:id="rId55" action="ppaction://hlinksldjump"/>
          </p:cNvPr>
          <p:cNvSpPr/>
          <p:nvPr/>
        </p:nvSpPr>
        <p:spPr>
          <a:xfrm>
            <a:off x="3643306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5" name="Прямоугольник 264"/>
          <p:cNvSpPr/>
          <p:nvPr/>
        </p:nvSpPr>
        <p:spPr>
          <a:xfrm>
            <a:off x="3643306" y="3000372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6" name="Прямоугольник 265">
            <a:hlinkClick r:id="rId56" action="ppaction://hlinksldjump"/>
          </p:cNvPr>
          <p:cNvSpPr/>
          <p:nvPr/>
        </p:nvSpPr>
        <p:spPr>
          <a:xfrm>
            <a:off x="4786314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7" name="Прямоугольник 266"/>
          <p:cNvSpPr/>
          <p:nvPr/>
        </p:nvSpPr>
        <p:spPr>
          <a:xfrm>
            <a:off x="4786314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8" name="Прямоугольник 267">
            <a:hlinkClick r:id="rId57" action="ppaction://hlinksldjump"/>
          </p:cNvPr>
          <p:cNvSpPr/>
          <p:nvPr/>
        </p:nvSpPr>
        <p:spPr>
          <a:xfrm>
            <a:off x="5357818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9" name="Прямоугольник 268"/>
          <p:cNvSpPr/>
          <p:nvPr/>
        </p:nvSpPr>
        <p:spPr>
          <a:xfrm>
            <a:off x="5357818" y="357187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0" name="Прямоугольник 269">
            <a:hlinkClick r:id="rId58" action="ppaction://hlinksldjump"/>
          </p:cNvPr>
          <p:cNvSpPr/>
          <p:nvPr/>
        </p:nvSpPr>
        <p:spPr>
          <a:xfrm>
            <a:off x="2500298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71" name="Прямоугольник 270"/>
          <p:cNvSpPr/>
          <p:nvPr/>
        </p:nvSpPr>
        <p:spPr>
          <a:xfrm>
            <a:off x="2500298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2" name="Прямоугольник 271">
            <a:hlinkClick r:id="rId59" action="ppaction://hlinksldjump"/>
          </p:cNvPr>
          <p:cNvSpPr/>
          <p:nvPr/>
        </p:nvSpPr>
        <p:spPr>
          <a:xfrm>
            <a:off x="3071802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73" name="Прямоугольник 272"/>
          <p:cNvSpPr/>
          <p:nvPr/>
        </p:nvSpPr>
        <p:spPr>
          <a:xfrm>
            <a:off x="3071802" y="4143380"/>
            <a:ext cx="571504" cy="642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Прямоугольник 273">
            <a:hlinkClick r:id="rId60" action="ppaction://hlinksldjump"/>
          </p:cNvPr>
          <p:cNvSpPr/>
          <p:nvPr/>
        </p:nvSpPr>
        <p:spPr>
          <a:xfrm>
            <a:off x="3071802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75" name="Прямоугольник 274"/>
          <p:cNvSpPr/>
          <p:nvPr/>
        </p:nvSpPr>
        <p:spPr>
          <a:xfrm>
            <a:off x="3071802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6" name="Прямоугольник 275">
            <a:hlinkClick r:id="rId61" action="ppaction://hlinksldjump"/>
          </p:cNvPr>
          <p:cNvSpPr/>
          <p:nvPr/>
        </p:nvSpPr>
        <p:spPr>
          <a:xfrm>
            <a:off x="3643306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77" name="Прямоугольник 276"/>
          <p:cNvSpPr/>
          <p:nvPr/>
        </p:nvSpPr>
        <p:spPr>
          <a:xfrm>
            <a:off x="3643306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8" name="Прямоугольник 277">
            <a:hlinkClick r:id="rId62" action="ppaction://hlinksldjump"/>
          </p:cNvPr>
          <p:cNvSpPr/>
          <p:nvPr/>
        </p:nvSpPr>
        <p:spPr>
          <a:xfrm>
            <a:off x="4786314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79" name="Прямоугольник 278"/>
          <p:cNvSpPr/>
          <p:nvPr/>
        </p:nvSpPr>
        <p:spPr>
          <a:xfrm>
            <a:off x="4786314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80" name="Прямоугольник 279">
            <a:hlinkClick r:id="rId62" action="ppaction://hlinksldjump"/>
          </p:cNvPr>
          <p:cNvSpPr/>
          <p:nvPr/>
        </p:nvSpPr>
        <p:spPr>
          <a:xfrm>
            <a:off x="5357818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  <a:latin typeface="Comic Sans MS" pitchFamily="66" charset="0"/>
              </a:rPr>
              <a:t>З</a:t>
            </a:r>
            <a:endParaRPr lang="ru-RU" sz="24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81" name="Прямоугольник 280"/>
          <p:cNvSpPr/>
          <p:nvPr/>
        </p:nvSpPr>
        <p:spPr>
          <a:xfrm>
            <a:off x="5357818" y="5357826"/>
            <a:ext cx="571504" cy="5715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5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2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9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60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6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3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0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81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7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1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2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8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5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2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9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30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279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0" fill="hold">
                      <p:stCondLst>
                        <p:cond delay="0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309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" fill="hold">
                      <p:stCondLst>
                        <p:cond delay="0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339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0" fill="hold">
                      <p:stCondLst>
                        <p:cond delay="0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349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0" fill="hold">
                      <p:stCondLst>
                        <p:cond delay="0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384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5" fill="hold">
                      <p:stCondLst>
                        <p:cond delay="0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>
                      <p:stCondLst>
                        <p:cond delay="0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1"/>
                  </p:tgtEl>
                </p:cond>
              </p:nextCondLst>
            </p:seq>
            <p:seq concurrent="1" nextAc="seek">
              <p:cTn id="406" restart="whenNotActive" fill="hold" evtFilter="cancelBubble" nodeType="interactiveSeq">
                <p:stCondLst>
                  <p:cond evt="onClick" delay="0">
                    <p:tgtEl>
                      <p:spTgt spid="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7" fill="hold">
                      <p:stCondLst>
                        <p:cond delay="0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6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"/>
                  </p:tgtEl>
                </p:cond>
              </p:nextCondLst>
            </p:seq>
            <p:seq concurrent="1" nextAc="seek">
              <p:cTn id="424" restart="whenNotActive" fill="hold" evtFilter="cancelBubble" nodeType="interactiveSeq">
                <p:stCondLst>
                  <p:cond evt="onClick" delay="0">
                    <p:tgtEl>
                      <p:spTgt spid="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5" fill="hold">
                      <p:stCondLst>
                        <p:cond delay="0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9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466" restart="whenNotActive" fill="hold" evtFilter="cancelBubble" nodeType="interactiveSeq">
                <p:stCondLst>
                  <p:cond evt="onClick" delay="0">
                    <p:tgtEl>
                      <p:spTgt spid="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7" fill="hold">
                      <p:stCondLst>
                        <p:cond delay="0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2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5"/>
                  </p:tgtEl>
                </p:cond>
              </p:nextCondLst>
            </p:seq>
            <p:seq concurrent="1" nextAc="seek">
              <p:cTn id="483" restart="whenNotActive" fill="hold" evtFilter="cancelBubble" nodeType="interactiveSeq">
                <p:stCondLst>
                  <p:cond evt="onClick" delay="0">
                    <p:tgtEl>
                      <p:spTgt spid="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4" fill="hold">
                      <p:stCondLst>
                        <p:cond delay="0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"/>
                  </p:tgtEl>
                </p:cond>
              </p:nextCondLst>
            </p:seq>
            <p:seq concurrent="1" nextAc="seek">
              <p:cTn id="489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0" fill="hold">
                      <p:stCondLst>
                        <p:cond delay="0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501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2" fill="hold">
                      <p:stCondLst>
                        <p:cond delay="0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507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8" fill="hold">
                      <p:stCondLst>
                        <p:cond delay="0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547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8" fill="hold">
                      <p:stCondLst>
                        <p:cond delay="0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>
                      <p:stCondLst>
                        <p:cond delay="0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557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8" fill="hold">
                      <p:stCondLst>
                        <p:cond delay="0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1"/>
                  </p:tgtEl>
                </p:cond>
              </p:nextCondLst>
            </p:seq>
          </p:childTnLst>
        </p:cTn>
      </p:par>
    </p:tnLst>
    <p:bldLst>
      <p:bldP spid="167" grpId="1" animBg="1"/>
      <p:bldP spid="169" grpId="1" animBg="1"/>
      <p:bldP spid="85" grpId="1" animBg="1"/>
      <p:bldP spid="87" grpId="0" animBg="1"/>
      <p:bldP spid="92" grpId="0" animBg="1"/>
      <p:bldP spid="102" grpId="1" animBg="1"/>
      <p:bldP spid="93" grpId="0" animBg="1"/>
      <p:bldP spid="103" grpId="0" animBg="1"/>
      <p:bldP spid="105" grpId="1" animBg="1"/>
      <p:bldP spid="147" grpId="0" animBg="1"/>
      <p:bldP spid="149" grpId="0" animBg="1"/>
      <p:bldP spid="151" grpId="0" animBg="1"/>
      <p:bldP spid="158" grpId="1" animBg="1"/>
      <p:bldP spid="160" grpId="1" animBg="1"/>
      <p:bldP spid="162" grpId="1" animBg="1"/>
      <p:bldP spid="165" grpId="0" animBg="1"/>
      <p:bldP spid="183" grpId="0" animBg="1"/>
      <p:bldP spid="186" grpId="0" animBg="1"/>
      <p:bldP spid="188" grpId="0" animBg="1"/>
      <p:bldP spid="190" grpId="0" animBg="1"/>
      <p:bldP spid="192" grpId="0" animBg="1"/>
      <p:bldP spid="194" grpId="0" animBg="1"/>
      <p:bldP spid="196" grpId="0" animBg="1"/>
      <p:bldP spid="198" grpId="0" animBg="1"/>
      <p:bldP spid="200" grpId="0" animBg="1"/>
      <p:bldP spid="202" grpId="0" animBg="1"/>
      <p:bldP spid="204" grpId="1" animBg="1"/>
      <p:bldP spid="206" grpId="1" animBg="1"/>
      <p:bldP spid="210" grpId="0" animBg="1"/>
      <p:bldP spid="212" grpId="1" animBg="1"/>
      <p:bldP spid="214" grpId="0" animBg="1"/>
      <p:bldP spid="141" grpId="1" animBg="1"/>
      <p:bldP spid="152" grpId="1" animBg="1"/>
      <p:bldP spid="155" grpId="0" animBg="1"/>
      <p:bldP spid="215" grpId="0" animBg="1"/>
      <p:bldP spid="217" grpId="1" animBg="1"/>
      <p:bldP spid="219" grpId="0" animBg="1"/>
      <p:bldP spid="221" grpId="1" animBg="1"/>
      <p:bldP spid="223" grpId="0" animBg="1"/>
      <p:bldP spid="225" grpId="1" animBg="1"/>
      <p:bldP spid="227" grpId="0" animBg="1"/>
      <p:bldP spid="229" grpId="0" animBg="1"/>
      <p:bldP spid="231" grpId="1" animBg="1"/>
      <p:bldP spid="233" grpId="1" animBg="1"/>
      <p:bldP spid="235" grpId="0" animBg="1"/>
      <p:bldP spid="237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08" grpId="0" animBg="1"/>
      <p:bldP spid="261" grpId="0" animBg="1"/>
      <p:bldP spid="263" grpId="1" animBg="1"/>
      <p:bldP spid="265" grpId="0" animBg="1"/>
      <p:bldP spid="267" grpId="0" animBg="1"/>
      <p:bldP spid="269" grpId="0" animBg="1"/>
      <p:bldP spid="271" grpId="0" animBg="1"/>
      <p:bldP spid="273" grpId="0" animBg="1"/>
      <p:bldP spid="275" grpId="0" animBg="1"/>
      <p:bldP spid="277" grpId="0" animBg="1"/>
      <p:bldP spid="279" grpId="0" animBg="1"/>
      <p:bldP spid="28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013" y="428604"/>
            <a:ext cx="89219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У четы речных медуз был всегда отменный вкус,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И гостей они позвали, чтоб попробовать арбуз.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На обед пришёл Тритон и морской знакомый Слон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Ел ножом и вилкой, был любезен и умён.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А потом пришёл Варан, лёг на кожаный диван.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Одиноким молчуном просидел весь вечер Сом.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И Бермудский Крокодил тоже в гости заходил.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Славно было у Медуз! Съели гости весь арбуз!</a:t>
            </a:r>
          </a:p>
          <a:p>
            <a:r>
              <a:rPr lang="ru-RU" sz="2800" b="1" dirty="0" smtClean="0">
                <a:solidFill>
                  <a:schemeClr val="accent1"/>
                </a:solidFill>
                <a:latin typeface="Comic Sans MS" pitchFamily="66" charset="0"/>
              </a:rPr>
              <a:t>Сколько гостей пришло к медузам!</a:t>
            </a:r>
            <a:endParaRPr lang="ru-RU" sz="28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286388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72074"/>
            <a:ext cx="987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И4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429520" y="542926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143512"/>
            <a:ext cx="955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А5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500042"/>
            <a:ext cx="4862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Угол, меньше прямого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55297" name="Picture 1" descr="C:\Users\гыук\Desktop\рыбы\FUTCQCA7WTUBZCA7CRWSTCAF18ETRCA882DRKCAIQ1CJDCAGM9IB4CASCLL80CAZTTMYYCAH3CMHQCAFVPVUTCA6NDPLZCAW7VKO6CAPIV80XCALFWNWFCAGMFMYSCAO2QSWHCAIL2FUYCAQH3291CA3ZHEV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357298"/>
            <a:ext cx="5929354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9" y="500042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Угол, больше прямого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86710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72074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Б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88065" name="Picture 1" descr="C:\Users\гыук\Desktop\рыбы\MNVZFCAPPX849CAYBCVF7CAY4NMAICA012VEBCAW7L7FMCAT8FIX8CABXYR6HCAD6X6XQCAS5DC57CAJN40VRCAVKJX0XCAEA5O6ICAZVDCLRCARSR1ZQCAZUX4DECABKVKQ9CAIB59S8CA75SZ1MCA4F4S4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357298"/>
            <a:ext cx="500066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071546"/>
            <a:ext cx="7966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 Марины было целое яблоко, две половинки и 4 четвертинки. Сколько было у нее яблок?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15272" y="5357826"/>
            <a:ext cx="571504" cy="542350"/>
          </a:xfrm>
          <a:prstGeom prst="actionButtonRetur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857760"/>
            <a:ext cx="923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В5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82945" name="Picture 1" descr="C:\Users\гыук\Desktop\рыбы\VQONXCAH01D57CASUZ6TFCA1E1VPVCAK3H712CAOHGC1BCA7KMKFKCAV2FT91CANYRLQ1CAJ7S6RICAR3SHKDCAVPMY3WCATPZU8KCABGUIPMCAGVM0T8CASJ192XCAH7C35QCAG747EQCAX31ZGKCA8NIFP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928934"/>
            <a:ext cx="5143536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7737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На осине 10 веточек. На каждой ветке по 5 яблок. Сколько всего яблок?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" name="Управляющая кнопка: возврат 15">
            <a:hlinkClick r:id="rId2" action="ppaction://hlinksldjump" highlightClick="1"/>
          </p:cNvPr>
          <p:cNvSpPr/>
          <p:nvPr/>
        </p:nvSpPr>
        <p:spPr>
          <a:xfrm>
            <a:off x="7929586" y="5429264"/>
            <a:ext cx="500066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5357826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9873" name="Picture 1" descr="C:\Users\гыук\Desktop\рыбы\ZAR1WCAC7GL9UCAOOMBO1CA6HAYWDCAGQOF14CAMQ7GF5CA5XI0SKCAT4N5TQCAX77XJ6CAFQTZXICAUYC2NICA209186CA6ZDN7NCADBGABTCATN0OXJCAX5XT2ECAL6PZ40CABCITJLCA2AJUBFCA23Y6M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54"/>
            <a:ext cx="5286412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71546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Как называется прямоугольник с равными сторонами?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" name="Управляющая кнопка: возврат 21">
            <a:hlinkClick r:id="rId2" action="ppaction://hlinksldjump" highlightClick="1"/>
          </p:cNvPr>
          <p:cNvSpPr/>
          <p:nvPr/>
        </p:nvSpPr>
        <p:spPr>
          <a:xfrm>
            <a:off x="7929586" y="5643578"/>
            <a:ext cx="500066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4857760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8849" name="Picture 1" descr="C:\Users\гыук\Desktop\рыбы\YNXUDCARU68BWCAKWF0L3CAVUH82ZCA3TS003CAVEPUJ2CA2MBS9GCAUSMX4LCA8CN555CAU6LXSSCAGEDDKXCAOT5LS7CAIVP64RCAIJ3367CA5YGM3VCAPZFV8YCAVP0GA4CAMG1SSICAIK524OCA2SHPD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500306"/>
            <a:ext cx="4929222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876"/>
            <a:ext cx="1500198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786182" y="3571876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14488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464379" y="2678901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1393009" y="2678901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393009" y="4607727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3178959" y="2678901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-464379" y="4536289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3143240" y="4572008"/>
            <a:ext cx="1643074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1714488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3643314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5500702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85984" y="5500702"/>
            <a:ext cx="1571636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H="1">
            <a:off x="2000232" y="1714488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86182" y="1714488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42844" y="1714488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14282" y="5429264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071670" y="5500702"/>
            <a:ext cx="285752" cy="2857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42844" y="3571876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857620" y="5500702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43108" y="3571876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000232" y="3357562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857356" y="3571876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000232" y="3714752"/>
            <a:ext cx="285752" cy="27145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214942" y="1785926"/>
            <a:ext cx="33908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</a:rPr>
              <a:t>Переложите четыре спички так, чтобы получилось три квадрата.</a:t>
            </a:r>
            <a:endParaRPr lang="ru-RU" sz="3200" b="1" i="1" dirty="0">
              <a:solidFill>
                <a:schemeClr val="accent1"/>
              </a:solidFill>
            </a:endParaRPr>
          </a:p>
        </p:txBody>
      </p:sp>
      <p:sp>
        <p:nvSpPr>
          <p:cNvPr id="27" name="Управляющая кнопка: возврат 26">
            <a:hlinkClick r:id="rId2" action="ppaction://hlinksldjump" highlightClick="1"/>
          </p:cNvPr>
          <p:cNvSpPr/>
          <p:nvPr/>
        </p:nvSpPr>
        <p:spPr>
          <a:xfrm>
            <a:off x="7858148" y="5214950"/>
            <a:ext cx="571504" cy="542350"/>
          </a:xfrm>
          <a:prstGeom prst="actionButtonRetur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500166" y="5786454"/>
            <a:ext cx="10454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ж5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4066 0.0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40955 -0.2310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" y="-1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20816 -0.518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5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02 0.00787 L 0.20347 -0.7689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38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0741E-7 L 0.18854 -0.55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27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25 -0.0007 L 0.41771 -0.2106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4" grpId="0" animBg="1"/>
      <p:bldP spid="17" grpId="0" animBg="1"/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285860"/>
            <a:ext cx="86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Двое играли в шахматы 2 часа. Сколько времени играл каждый?  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6" name="Управляющая кнопка: возврат 25">
            <a:hlinkClick r:id="rId2" action="ppaction://hlinksldjump" highlightClick="1"/>
          </p:cNvPr>
          <p:cNvSpPr/>
          <p:nvPr/>
        </p:nvSpPr>
        <p:spPr>
          <a:xfrm>
            <a:off x="8001024" y="5786454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0034" y="5143512"/>
            <a:ext cx="111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Ж6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7825" name="Picture 1" descr="C:\Users\гыук\Desktop\рыбы\ZOZ32CAHY4A8GCA7VLHA1CAKEHQ6ACAWPT05WCAVWJN9YCA2PHZJ7CAWOZCTUCAKV22I2CAGH7HKHCAIGKH3ZCAU99617CAUMLNXLCAJVTI0DCAGSA5ICCADJOOZGCAO69515CA9C34Y3CAYVJE4VCAVVI97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000372"/>
            <a:ext cx="5072098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28596" y="1142984"/>
            <a:ext cx="85011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По улице шли две девочки. Одна была с портфелем, другая с сумкой. С чем была Наташа, если Марина была без портфеля?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/>
          <p:nvPr/>
        </p:nvSpPr>
        <p:spPr>
          <a:xfrm>
            <a:off x="7786710" y="5643578"/>
            <a:ext cx="500066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4857760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З6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 descr="C:\Users\гыук\Desktop\рыбы\TC2TVCAGD7AJ0CAXDGUZNCASBVVBUCACS162GCAECVGLCCA5ECQNYCALUNAUECA7VKCGUCANS4HJRCA1NTF33CABD7FR4CAJNZGH7CA6FS7UCCA0AXUSGCAK146NCCAZT8TEUCAJ9NUGZCA27TZTXCARRPFF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429000"/>
            <a:ext cx="5929354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26" y="1214422"/>
            <a:ext cx="87868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Пять землекопов за 5 часов выкапывают 5м канавы. Сколько потребуется землекопов, для того, чтобы выкопать 100метров канавы за 100 часов?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86710" y="5500702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857760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К6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87041" name="Picture 1" descr="C:\Users\гыук\Desktop\рыбы\I6UW4CADAW4E7CADUF10CCAXIL0U7CAWY6C1RCAQBBBWCCAU121EVCADA0ZBOCAEWS8Y0CAXJ3GQPCAJ2LX3ACALS52QCCAP2LYVACA3HMAIGCAAO9Z1HCA681LC2CAIQU3QQCA8E6AA6CAHFMTYICA3S9J7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000504"/>
            <a:ext cx="5214974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786710" y="5643578"/>
            <a:ext cx="642942" cy="613788"/>
          </a:xfrm>
          <a:prstGeom prst="actionButtonRetur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929198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Б1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051" name="Picture 3" descr="C:\Users\гыук\Desktop\рыбы\0ZI30CAG431B0CAE2I1Y1CAJJSQN4CABOIFLOCAZV6F1SCA9RGJA9CATHTFXJCA1DKNZ7CAP1APORCABM3T82CAP2K25UCAW17DEJCABI47RACA353RNCCASDXOYICA8KUE43CAD8BC73CA7EZT5SCA0DSF9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571876"/>
            <a:ext cx="5357850" cy="299204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642918"/>
            <a:ext cx="760977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Бабушка внукам орехи купила,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Поровну все она их разделила.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Купила 40, разделила по 8.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Сколько у бабушки внуков?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Вас спросим.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214422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Назовите самое маленькое двузначное число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48" y="5572140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000636"/>
            <a:ext cx="987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И6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Picture 4" descr="C:\Users\гыук\Desktop\рыбы\QD0EPCAN9NDAQCAXCB6LVCAL3ZANGCAPMRC6VCAA38V02CAG69H38CA8GT8SKCAEZ2LIBCA3IR5UUCAXW3S8BCAOK3XWVCA2Z0SF9CAZB1H2BCAMZDLH0CAB8DZMZCAYF7DZ0CA8CW2QECAPI3274CALLTIV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786058"/>
            <a:ext cx="5572164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643834" y="5715016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929198"/>
            <a:ext cx="955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А7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357298"/>
            <a:ext cx="8746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Сколько нулей в записи числа миллиард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pic>
        <p:nvPicPr>
          <p:cNvPr id="54273" name="Picture 1" descr="C:\Users\гыук\Desktop\рыбы\FSFJ6CA7FIA2LCAN1SV1GCA9UFDZZCAIIM4YJCASWV0T3CA34YAKICAZK1MVDCAPSTZXWCAKPMU0XCA6KJCJKCAU4JK1WCA6VO05ZCA7MCQNUCASPT0OSCAGIL16ICA6IG1LSCA89S534CAVO1XT6CA1141Y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428868"/>
            <a:ext cx="6072230" cy="34290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785786" y="1071546"/>
            <a:ext cx="76862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Крышка стола имеет 4 угла. Один из них отпилили. Сколько углов стало?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7858148" y="5572140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5000636"/>
            <a:ext cx="920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Б7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 descr="C:\Users\гыук\Desktop\рыбы\XCCS6CA4YBFUACA0TB6DYCA43UVU5CAJ3M8SGCAAGGQXRCANAWBUPCAT2X89PCA27RTR3CAGKOYWECAIYRDFDCALO3CAXCAOK7S3QCAMS62BTCAT84110CAW89F23CA1EIGO1CA0UF546CAQCGXXGCAPMYBC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143248"/>
            <a:ext cx="5786478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793786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Однажды я ехала в автобусе и решила посчитать пассажиров, их было пятеро. На первой остановке вошло еще 3, на следующей остановке вышли 4, и никто не вошёл, а потом на остановке гражданин один вошёл с целой кучею обновок. Сколько было остановок?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86710" y="5572140"/>
            <a:ext cx="642942" cy="613788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000636"/>
            <a:ext cx="923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В7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878" y="1000108"/>
            <a:ext cx="85011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Из Москвы в Петербург вышел поезд со скоростью 60 км  ч, одновременно из Петербурга в Москву вышел другой поезд со скоростью 70 км  ч. Какой из поездов будет дальше от Москвы в момент встречи?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643834" y="5643578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929198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142984"/>
            <a:ext cx="84296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Я задумала два числа. Когда я их сложила, то получилось то 6. Когда же из одного отняла другое, то снова получилось 6. Что это за числа?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7429520" y="5286388"/>
            <a:ext cx="642942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929198"/>
            <a:ext cx="987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И7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14356"/>
            <a:ext cx="9144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Высота столба 20 метров. Муравей ползет по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нему и поднимается в день на 5 метров вверх,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А ночью опускается на 4 метра вниз. За сколько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дней муравей доползет до вершины столба?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48" y="542926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929198"/>
            <a:ext cx="9557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А8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928670"/>
            <a:ext cx="8767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 двух руках 10 пальцев. Сколько пальцев на 10 руках?</a:t>
            </a:r>
          </a:p>
          <a:p>
            <a:r>
              <a:rPr lang="ru-RU" sz="2400" b="1" i="1" dirty="0" smtClean="0">
                <a:solidFill>
                  <a:schemeClr val="accent1"/>
                </a:solidFill>
              </a:rPr>
              <a:t>                               </a:t>
            </a:r>
          </a:p>
          <a:p>
            <a:r>
              <a:rPr lang="ru-RU" sz="2400" dirty="0" smtClean="0"/>
              <a:t>                              </a:t>
            </a:r>
          </a:p>
          <a:p>
            <a:endParaRPr lang="ru-RU" sz="2400" dirty="0"/>
          </a:p>
        </p:txBody>
      </p:sp>
      <p:sp>
        <p:nvSpPr>
          <p:cNvPr id="23" name="Управляющая кнопка: возврат 22">
            <a:hlinkClick r:id="rId2" action="ppaction://hlinksldjump" highlightClick="1"/>
          </p:cNvPr>
          <p:cNvSpPr/>
          <p:nvPr/>
        </p:nvSpPr>
        <p:spPr>
          <a:xfrm>
            <a:off x="7786710" y="5572140"/>
            <a:ext cx="500066" cy="542350"/>
          </a:xfrm>
          <a:prstGeom prst="actionButtonRetur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00034" y="5429264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81921" name="Picture 1" descr="C:\Users\гыук\Desktop\рыбы\Y15TICADY0GWCCA4FIGRKCA03BG0WCAQH5R6NCAT9H04FCAR6OZEFCAOXLPHFCATW063KCA8W54UXCAIGI0J9CA4101MWCAB79NUPCAU2VFC3CALDU0XZCAN0INRVCAM2CL8ICABX0DBZCAUX2J7TCAISS3B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2643182"/>
            <a:ext cx="4643470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857224" y="857232"/>
            <a:ext cx="79961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Сколько концов у трёх палок?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6" name="Управляющая кнопка: возврат 35">
            <a:hlinkClick r:id="rId2" action="ppaction://hlinksldjump" highlightClick="1"/>
          </p:cNvPr>
          <p:cNvSpPr/>
          <p:nvPr/>
        </p:nvSpPr>
        <p:spPr>
          <a:xfrm>
            <a:off x="7572396" y="5214950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5429264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4993" name="Picture 1" descr="C:\Users\гыук\Desktop\рыбы\XN2Y1CACKP6T6CA61YEAWCAXZBM75CAZP9M2PCAUX9FINCAGYO74ECA6XSLZBCA8X3P7ZCATUWLC5CA2V59THCA1L3C7GCAZM2NVKCA752GVRCAL2ALZOCAL22WXOCA41VM48CAKW1GQXCAJKRD8PCA127R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714488"/>
            <a:ext cx="6572296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642918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Мальчик написал на бумажке число 86 и говорит своему товарищу: «Не производя никакой записи, увеличь это число на 12 и покажи мне ответ». Недолго думая, товарищ показал ответ. А вы это сделать сумеете</a:t>
            </a:r>
            <a:r>
              <a:rPr lang="ru-RU" sz="3200" dirty="0" smtClean="0"/>
              <a:t>? 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7715272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5143512"/>
            <a:ext cx="955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64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Найдите сумму: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123 456 789 + 987 654 321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286388"/>
            <a:ext cx="571504" cy="542350"/>
          </a:xfrm>
          <a:prstGeom prst="actionButtonRetur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929198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6625" name="Picture 1" descr="C:\Users\гыук\Desktop\рыбы\3V1Z0CA5HMN4ZCARSMDMQCAXUWEHLCAU00SWRCAD81EWJCA0CDDMXCAKJ8HAUCAVJ7GX2CAZBAU8FCA8R5IGMCA6ROQVDCA4NRGN2CAUSO522CAOHS3BECAEZOQHUCA5T8862CA5YWKF7CAR5X3YACA2USLJ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285992"/>
            <a:ext cx="6072230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857232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 Серёжиной мамы трое детей: Петя, Маша. Как зовут третьего ребёнка</a:t>
            </a: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2" name="Управляющая кнопка: возврат 21">
            <a:hlinkClick r:id="rId2" action="ppaction://hlinksldjump" highlightClick="1"/>
          </p:cNvPr>
          <p:cNvSpPr/>
          <p:nvPr/>
        </p:nvSpPr>
        <p:spPr>
          <a:xfrm>
            <a:off x="8001024" y="5643578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28596" y="5357826"/>
            <a:ext cx="923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В9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1681" name="Picture 1" descr="C:\Users\гыук\Desktop\рыбы\OY3GDCAZWFRLACAXQEQ93CA10Y1OWCADHF1CFCA2C2ESWCAVMDPCHCA2SX0QTCASAR2AECANJKFZRCARVJR3CCA8WJI1TCAMYBKMMCA0GC3B8CAIXIKPJCAA7WEFDCAR7QZPYCAM1A717CAQ9PJ21CAM4TSR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428868"/>
            <a:ext cx="6215106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0"/>
            <a:ext cx="8786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 комнате четыре угла. В каждом углу сидит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кошка. На хвосте у каждой кошки по одной 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кошки. Сколько всего кошек в комнате</a:t>
            </a: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358082" y="5572140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286388"/>
            <a:ext cx="835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Г9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89090" name="Picture 2" descr="C:\Users\гыук\Desktop\рыбы\W2IDCCAXL5E23CACZY89OCAAMEESNCA35W4TYCAQ1LGZJCAKOLPFFCALOIGGRCASU6FSUCA1PHGNOCAV0OQXLCAD22SOVCA5RH2A3CASRBF40CA4MHKG7CAFV4RWYCAPXZUKHCA296KHXCA8V8K58CAXCU4V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000372"/>
            <a:ext cx="5500726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1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Число 666 увеличить  в полтора раза, не производя ни каких 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арифметический действий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15272" y="5643578"/>
            <a:ext cx="500066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214950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90114" name="Picture 2" descr="C:\Users\гыук\Desktop\рыбы\U8YBYCA0A9WG7CAD56YQDCAJAQ5T0CAVE6Y4DCAKTIQSACAWO4LICCABZ99SVCAYI8E3PCAD9EMXCCAUZJYORCAE58RHJCABLQYNECAIQV3ZLCAGXOB9MCA0QL579CALDSSLOCAHXDJBECAYSB1JQCAOWCOF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285992"/>
            <a:ext cx="6215106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571612"/>
            <a:ext cx="871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Найдите периметр прямоугольника со сторонами 2м и 73 см. 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429264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5072074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Е9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85876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Пять друзей, встретившись, обменялись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 рукопожатиями. Сколько всего было </a:t>
            </a: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 сделано рукопожатий?</a:t>
            </a:r>
            <a:endParaRPr lang="ru-RU" sz="3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15272" y="5643578"/>
            <a:ext cx="571504" cy="542350"/>
          </a:xfrm>
          <a:prstGeom prst="actionButtonRetur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5143512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З9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5429264"/>
            <a:ext cx="566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91138" name="Picture 2" descr="C:\Users\гыук\Desktop\рыбы\N7XCLCAAQ7HDACA5HNINHCAKZ3WIHCAJKNF00CA3YCT08CAQFZSUYCAL5J3GPCAU0ISEUCANRXC05CALPI7IECAWGLLBCCA3CMIV4CAUPKIJFCA7YK5EYCAW6XP96CAHMW08PCARM6BENCAFU0EIVCARCZI9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1" y="2214554"/>
            <a:ext cx="5000660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1439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Три мальчика: Коля, Петя и Ваня отправились в магазин. По дороге они нашли три рубля. Сколько бы денег нашёл Ваня. Если бы он пошёл в магазин один?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286644" y="5143512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143512"/>
            <a:ext cx="987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И9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75777" name="Picture 1" descr="C:\Users\гыук\Desktop\рыбы\WO67SCA81EBH0CAQU2E0GCA9J9V2ICAB2PM3ECA6RWRJUCA1TCACZCAUFD38ICAHVNOXDCA0AB3MHCATBO2RJCA7K8NDVCAJA6KCHCADVKIQLCA6CJ71FCALRM103CAZFQM1YCACQTWSFCA4MVFGMCAMRAJR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500438"/>
            <a:ext cx="5000660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785794"/>
            <a:ext cx="69717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Барбос лает громче, чем Шарик,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А Шарик громче, чем Бобик, 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Кто лает тише всех?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48" y="5357826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72074"/>
            <a:ext cx="925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К9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Picture 4" descr="C:\Users\гыук\Desktop\рыбы\N8B5UCA6Y69C8CA3OYTMJCAGBATX8CA0TY819CAWPV2LQCALDV5ONCA4LMZLUCAX255IPCAASTV23CAXBRX83CA9XXC8CCAXV2UNICADHG0L8CA5O8EXHCAZK7ESSCA5C6Z1JCARHTT3DCA8N8YOWCAI5EAW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500306"/>
            <a:ext cx="5929354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Продавал Трофим на рынке топоры, ковры и крынки.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Грабли, вёдра и рубанки, огурцов солёных банки,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 кастрюльки, и корзинки, даже детские машинки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Продавал Трофим на рынке.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У прилавка все толпились, покупали, не скупились.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И хвалили млад и стар, и Трофима, и товар.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Сколько видов разных товаров продавал Трофим на рынке?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86710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143512"/>
            <a:ext cx="13067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А10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97" y="214290"/>
            <a:ext cx="86429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Плывут навстречу два теплохода: один пассажирский, другой – грузовой. В середине стоит маяк. Он то потухнет, то погаснет, то потухнет, то погаснет. Какой теплоход заметит маяк первым?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715272" y="5429264"/>
            <a:ext cx="500066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143512"/>
            <a:ext cx="1274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10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69633" name="Picture 1" descr="C:\Users\гыук\Desktop\рыбы\LU7VYCA775MCTCATZ1GBBCAT0NWXECAPZOZRUCAPIX9RGCA69BRBQCAK4P9PACAXERDY6CA0QD7JWCA9FHKJ6CAM53QY9CAFDKECLCAVSV3W3CA7JJAAMCA3UEQTECABTP91FCAPSSVACCAPYM29VCAIUHJM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214686"/>
            <a:ext cx="5214974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66720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Назовите наименьшее и </a:t>
            </a:r>
            <a:endParaRPr lang="ru-RU" sz="3200" b="1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наибольшее </a:t>
            </a: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трёхзначные </a:t>
            </a:r>
            <a:r>
              <a:rPr lang="ru-RU" sz="3200" b="1" dirty="0" smtClean="0">
                <a:solidFill>
                  <a:schemeClr val="accent1"/>
                </a:solidFill>
                <a:latin typeface="Comic Sans MS" pitchFamily="66" charset="0"/>
              </a:rPr>
              <a:t>числа</a:t>
            </a:r>
            <a:endParaRPr lang="ru-RU" sz="3200" b="1" dirty="0" smtClean="0"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286388"/>
            <a:ext cx="135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Д10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Picture 4" descr="C:\Users\гыук\Desktop\рыбы\OIJOYCA7GN7VXCAVG955MCAKAEAJZCAU8ZRZNCAZ4JE5YCA5ZKMPDCAPS7IMECAX0CNU6CAMZ5OB0CALCYK3BCA7OFVLACA583HOFCAQKXPKMCA7HORT1CA1UE5YQCARA95VTCAHW6CFZCA8NU4RPCAR39N4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3143248"/>
            <a:ext cx="4929222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Найдите площадь прямоугольника со сторонами 36 и 45 см. 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Управляющая кнопка: возврат 11">
            <a:hlinkClick r:id="rId2" action="ppaction://hlinksldjump" highlightClick="1"/>
          </p:cNvPr>
          <p:cNvSpPr/>
          <p:nvPr/>
        </p:nvSpPr>
        <p:spPr>
          <a:xfrm>
            <a:off x="7643834" y="5572140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5072074"/>
            <a:ext cx="1002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Д1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59393" name="Picture 1" descr="C:\Users\гыук\Desktop\рыбы\6QCDBCARWIM5RCA56J50YCA5F3UIHCA4425U5CAUKGX1FCAXDGKTDCAGALZ0RCA6DEKVUCAE2UO9DCAVGX0KSCAGNW8RLCA48XENJCA7MPYHHCA1Z0ULZCANJSVAOCANG654YCAWIW0IZCAD3C0BVCAU3S0P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786058"/>
            <a:ext cx="5715040" cy="273051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857232"/>
            <a:ext cx="8501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Решите уравнение:</a:t>
            </a: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8х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+ 14 = 870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786710" y="5643578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357826"/>
            <a:ext cx="1463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Ж10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5572140"/>
            <a:ext cx="276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 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72705" name="Picture 1" descr="C:\Users\гыук\Desktop\рыбы\PRYB1CAXV4MY7CAW9EJYSCA178GMMCARQ2XQ0CACA03JXCAVQIR6LCA3GQAKJCA0USPVOCAJ0RCS2CARH3E3LCASXD8G2CAD3IA2YCAH91WIMCAUSGFJBCAGTD788CAAJWK9SCATQ64PYCAO5WB0DCASV8L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285992"/>
            <a:ext cx="6000791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642918"/>
            <a:ext cx="6897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Прибор для измерения углов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572140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857760"/>
            <a:ext cx="87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</a:rPr>
              <a:t>Е1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4577" name="Picture 1" descr="C:\Users\гыук\Desktop\рыбы\67CC4CAE5CWSLCAYKJOQBCAE2NLFBCA3L839LCA14N7M7CAF508WYCACS66N3CAWEQG84CAUXMI1GCA5UAQNBCAM5U101CADGFH3PCABX9RJJCAZVYZGBCAX750W0CAV9Y0SRCA0YLHX4CALCM38GCAVVUNE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00240"/>
            <a:ext cx="6715172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7286644" y="5429264"/>
            <a:ext cx="571504" cy="542350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57158" y="500042"/>
            <a:ext cx="90012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Как найти неизвестное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вычитаемое?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929198"/>
            <a:ext cx="111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Ж1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3553" name="Picture 1" descr="C:\Users\гыук\Desktop\рыбы\47PUUCA03K6WVCAGEIH4JCA1TAD9CCA11O88WCAOV8QEZCAQDXT45CA6CT0UDCAG4E9G4CAAL1UM0CA0SMAAXCAFQKNGGCA29JR06CAT5DONGCAZL3VRJCAG0Z98VCAJL0TB1CAHMVTRGCAA8K436CAQNASY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71678"/>
            <a:ext cx="6357982" cy="29803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571480"/>
            <a:ext cx="4439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latin typeface="Comic Sans MS" pitchFamily="66" charset="0"/>
              </a:rPr>
              <a:t>Результат деления</a:t>
            </a:r>
            <a:endParaRPr lang="ru-RU" sz="36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43834" y="5429264"/>
            <a:ext cx="571504" cy="613788"/>
          </a:xfrm>
          <a:prstGeom prst="actionButtonRetur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000636"/>
            <a:ext cx="869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З1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22529" name="Picture 1" descr="C:\Users\гыук\Desktop\рыбы\303BKCA1LA5O7CAUGFJ08CA30JYBJCACNVEV7CAB2LZN3CAD5UD4XCA1IPV4LCAT0Z3RPCAYT3JNYCAS427IZCAO33UGOCAW0K91NCAEVPJN0CAS40JK3CA90LY16CAUNX592CAOE49O2CAHIFAHBCA4DKI1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357298"/>
            <a:ext cx="6572296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1296</Words>
  <Application>Microsoft Office PowerPoint</Application>
  <PresentationFormat>Экран (4:3)</PresentationFormat>
  <Paragraphs>260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Nataliya</cp:lastModifiedBy>
  <cp:revision>177</cp:revision>
  <dcterms:created xsi:type="dcterms:W3CDTF">2011-11-08T09:42:40Z</dcterms:created>
  <dcterms:modified xsi:type="dcterms:W3CDTF">2024-10-27T18:45:56Z</dcterms:modified>
</cp:coreProperties>
</file>