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3" r:id="rId3"/>
    <p:sldId id="257" r:id="rId4"/>
    <p:sldId id="258" r:id="rId5"/>
    <p:sldId id="268" r:id="rId6"/>
    <p:sldId id="261" r:id="rId7"/>
    <p:sldId id="260" r:id="rId8"/>
    <p:sldId id="263" r:id="rId9"/>
    <p:sldId id="267" r:id="rId10"/>
    <p:sldId id="266" r:id="rId11"/>
    <p:sldId id="262" r:id="rId12"/>
    <p:sldId id="270" r:id="rId13"/>
    <p:sldId id="269" r:id="rId14"/>
    <p:sldId id="265" r:id="rId15"/>
    <p:sldId id="264" r:id="rId16"/>
    <p:sldId id="271" r:id="rId17"/>
    <p:sldId id="259" r:id="rId18"/>
    <p:sldId id="274" r:id="rId19"/>
    <p:sldId id="275" r:id="rId20"/>
    <p:sldId id="276" r:id="rId21"/>
    <p:sldId id="278" r:id="rId22"/>
    <p:sldId id="279" r:id="rId23"/>
    <p:sldId id="280" r:id="rId24"/>
    <p:sldId id="272" r:id="rId25"/>
    <p:sldId id="277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431F9-8EA9-41DA-A5B7-AAEC7D2F27E2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E1D69-661D-4CC8-BCAF-80AC3D9F96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9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E1D69-661D-4CC8-BCAF-80AC3D9F96C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к презентации\1_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0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Medium Cond" pitchFamily="34" charset="0"/>
              </a:rPr>
              <a:t>МИР ПРОФЕССИЙ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00760" y="6072206"/>
            <a:ext cx="3643338" cy="614370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tx1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Портниха </a:t>
            </a:r>
            <a:endParaRPr lang="ru-RU" sz="8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pic>
        <p:nvPicPr>
          <p:cNvPr id="4" name="Содержимое 3" descr="3346547_professii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EAEBE6"/>
              </a:clrFrom>
              <a:clrTo>
                <a:srgbClr val="EAEB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1571612"/>
            <a:ext cx="3632880" cy="4714908"/>
          </a:xfr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4929190" y="264318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Мастерица на все руки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Нам сошьет пиджак и брюки.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Не закройщик, не ткачиха.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Кто она, скажи?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ea typeface="Times New Roman" pitchFamily="18" charset="0"/>
                <a:cs typeface="Arial" pitchFamily="34" charset="0"/>
              </a:rPr>
              <a:t>Парикмахер</a:t>
            </a:r>
            <a:endParaRPr lang="ru-RU" sz="8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pic>
        <p:nvPicPr>
          <p:cNvPr id="4" name="Содержимое 3" descr="3346544_professii_13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-10000"/>
          </a:blip>
          <a:srcRect l="9028" t="3623" r="5208" b="3985"/>
          <a:stretch>
            <a:fillRect/>
          </a:stretch>
        </p:blipFill>
        <p:spPr>
          <a:xfrm>
            <a:off x="4857752" y="1643050"/>
            <a:ext cx="3786214" cy="4525963"/>
          </a:xfrm>
          <a:prstGeom prst="roundRect">
            <a:avLst>
              <a:gd name="adj" fmla="val 0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00100" y="27146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85750"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Феном, щеткой и расческой</a:t>
            </a:r>
          </a:p>
          <a:p>
            <a:pPr indent="285750" algn="just" eaLnBrk="0" hangingPunct="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Ловко сделает прическу…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Учитель</a:t>
            </a:r>
            <a:endParaRPr lang="ru-RU" sz="8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pic>
        <p:nvPicPr>
          <p:cNvPr id="4" name="Содержимое 3" descr="3346538_professii_72.jpg"/>
          <p:cNvPicPr>
            <a:picLocks noChangeAspect="1"/>
          </p:cNvPicPr>
          <p:nvPr/>
        </p:nvPicPr>
        <p:blipFill>
          <a:blip r:embed="rId3"/>
          <a:srcRect b="3985"/>
          <a:stretch>
            <a:fillRect/>
          </a:stretch>
        </p:blipFill>
        <p:spPr>
          <a:xfrm>
            <a:off x="1214414" y="1571612"/>
            <a:ext cx="3786214" cy="46434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5143504" y="235743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Мелом пишет и рисует, 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И с ошибками воюет, 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Учит думать, размышлять, 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Как его, ребята, звать?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Почтальон</a:t>
            </a:r>
            <a:endParaRPr lang="ru-RU" sz="8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pic>
        <p:nvPicPr>
          <p:cNvPr id="4" name="Содержимое 3" descr="3346536_professii_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2E3DE"/>
              </a:clrFrom>
              <a:clrTo>
                <a:srgbClr val="E2E3DE">
                  <a:alpha val="0"/>
                </a:srgbClr>
              </a:clrTo>
            </a:clrChange>
          </a:blip>
          <a:srcRect b="7246"/>
          <a:stretch>
            <a:fillRect/>
          </a:stretch>
        </p:blipFill>
        <p:spPr>
          <a:xfrm>
            <a:off x="4429124" y="1571612"/>
            <a:ext cx="4132393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214414" y="292893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Кто приносит нам газеты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И от бабушки приветы?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Arial" charset="0"/>
              </a:rPr>
              <a:t> 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Пилот</a:t>
            </a:r>
            <a:endParaRPr lang="ru-RU" sz="8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pic>
        <p:nvPicPr>
          <p:cNvPr id="4" name="Содержимое 3" descr="3346542_professii_11.jpg"/>
          <p:cNvPicPr>
            <a:picLocks noGrp="1" noChangeAspect="1"/>
          </p:cNvPicPr>
          <p:nvPr>
            <p:ph idx="1"/>
          </p:nvPr>
        </p:nvPicPr>
        <p:blipFill>
          <a:blip r:embed="rId3"/>
          <a:srcRect l="11285" t="5434" r="5208" b="3985"/>
          <a:stretch>
            <a:fillRect/>
          </a:stretch>
        </p:blipFill>
        <p:spPr>
          <a:xfrm>
            <a:off x="1214414" y="1500174"/>
            <a:ext cx="3571900" cy="45259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4929190" y="235743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Держит он штурвал в руках.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В кресле, сидя в облаках,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Совершает он полёт.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Он не дремлет на работе,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На работе он в полёте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Потому, что он…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Постовой </a:t>
            </a:r>
            <a:endParaRPr lang="ru-RU" sz="8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pic>
        <p:nvPicPr>
          <p:cNvPr id="4" name="Содержимое 3" descr="3346540_professii_9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-10000"/>
          </a:blip>
          <a:srcRect l="9028" t="5435" r="2951" b="7608"/>
          <a:stretch>
            <a:fillRect/>
          </a:stretch>
        </p:blipFill>
        <p:spPr>
          <a:xfrm>
            <a:off x="4643438" y="1571612"/>
            <a:ext cx="3809439" cy="4668839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142976" y="264318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Кто движеньем управляет?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Кто машины пропускает?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На широкой мостовой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Машет жезлом... 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Археолог</a:t>
            </a:r>
            <a:endParaRPr lang="ru-RU" sz="8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pic>
        <p:nvPicPr>
          <p:cNvPr id="4" name="Содержимое 3" descr="3346534_professii_31.jpg"/>
          <p:cNvPicPr>
            <a:picLocks noGrp="1" noChangeAspect="1"/>
          </p:cNvPicPr>
          <p:nvPr>
            <p:ph idx="1"/>
          </p:nvPr>
        </p:nvPicPr>
        <p:blipFill>
          <a:blip r:embed="rId3"/>
          <a:srcRect l="6770" t="2174" r="4413" b="5434"/>
          <a:stretch>
            <a:fillRect/>
          </a:stretch>
        </p:blipFill>
        <p:spPr>
          <a:xfrm>
            <a:off x="1285852" y="1643050"/>
            <a:ext cx="3492310" cy="452596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5000628" y="185736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Он ведет раскопки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В поле и на сопке.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И в пустыне южной,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И в Сибири вьюжной.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И во всех частях страны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Он предметы старины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Ищет для музеев.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Чтобы ротозеи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Заглянули в глубину –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Как мы жили в старину.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ия\Desktop\к презентации\1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495925">
            <a:off x="-104665" y="682545"/>
            <a:ext cx="602639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Demi Cond" pitchFamily="34" charset="0"/>
              </a:rPr>
              <a:t>Игра</a:t>
            </a:r>
            <a:b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Demi Cond" pitchFamily="34" charset="0"/>
              </a:rPr>
            </a:b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anklin Gothic Demi Cond" pitchFamily="34" charset="0"/>
              </a:rPr>
              <a:t>«САМАЯ-САМАЯ»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7161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Самая </a:t>
            </a:r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зелёная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профессия ???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3000372"/>
            <a:ext cx="25117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Цветовод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3000372"/>
            <a:ext cx="22092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Садовод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5286388"/>
            <a:ext cx="1939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Лесник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5214950"/>
            <a:ext cx="2214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Флорист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4071942"/>
            <a:ext cx="6215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Ландшафтный дизайнер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ия\Desktop\к презентации\img_s531059_1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73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Самая </a:t>
            </a: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сладкая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профессия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???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4549" y="5357826"/>
            <a:ext cx="82994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продавец в кондитерском отделе 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74867" y="2911733"/>
            <a:ext cx="2423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кондитер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7472" y="2913680"/>
            <a:ext cx="19100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пекарь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4214818"/>
            <a:ext cx="31680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cap="al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ШОКОЛАТЬЕ</a:t>
            </a:r>
            <a:endParaRPr lang="ru-RU" sz="4800" b="1" cap="al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785794"/>
            <a:ext cx="7543824" cy="5340369"/>
          </a:xfrm>
        </p:spPr>
        <p:txBody>
          <a:bodyPr/>
          <a:lstStyle/>
          <a:p>
            <a:pPr marL="0" indent="9000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Цель занятия: </a:t>
            </a:r>
          </a:p>
          <a:p>
            <a:pPr marL="0" indent="90000" algn="just">
              <a:spcBef>
                <a:spcPts val="0"/>
              </a:spcBef>
              <a:buNone/>
            </a:pPr>
            <a:r>
              <a:rPr lang="ru-RU" dirty="0" smtClean="0">
                <a:latin typeface="Franklin Gothic Medium Cond" pitchFamily="34" charset="0"/>
              </a:rPr>
              <a:t>систематизировать известные знания детей о профессиях.</a:t>
            </a:r>
          </a:p>
          <a:p>
            <a:pPr marL="0" indent="90000" algn="just">
              <a:spcBef>
                <a:spcPts val="0"/>
              </a:spcBef>
              <a:buNone/>
            </a:pPr>
            <a:endParaRPr lang="ru-RU" dirty="0" smtClean="0">
              <a:latin typeface="Franklin Gothic Medium Cond" pitchFamily="34" charset="0"/>
            </a:endParaRPr>
          </a:p>
          <a:p>
            <a:pPr marL="0" indent="9000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Задачи:</a:t>
            </a:r>
          </a:p>
          <a:p>
            <a:pPr marL="0" lvl="0" indent="900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latin typeface="Franklin Gothic Medium Cond" pitchFamily="34" charset="0"/>
              </a:rPr>
              <a:t>формирование у младших школьников ценностного отношения к профессии;</a:t>
            </a:r>
          </a:p>
          <a:p>
            <a:pPr marL="0" lvl="0" indent="900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latin typeface="Franklin Gothic Medium Cond" pitchFamily="34" charset="0"/>
              </a:rPr>
              <a:t>понимание роли профессии в жизни человека и обществе;</a:t>
            </a:r>
          </a:p>
          <a:p>
            <a:pPr marL="0" lvl="0" indent="90000" algn="just">
              <a:spcBef>
                <a:spcPts val="0"/>
              </a:spcBef>
              <a:buFont typeface="Wingdings" pitchFamily="2" charset="2"/>
              <a:buChar char="v"/>
            </a:pPr>
            <a:r>
              <a:rPr lang="ru-RU" dirty="0" smtClean="0">
                <a:latin typeface="Franklin Gothic Medium Cond" pitchFamily="34" charset="0"/>
              </a:rPr>
              <a:t>расширение общего кругозора ребёнка.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0017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Самая </a:t>
            </a: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смешная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профессия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???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3000372"/>
            <a:ext cx="1570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клоун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90948" y="3047460"/>
            <a:ext cx="2418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пародист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4286256"/>
            <a:ext cx="23644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юморист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4214818"/>
            <a:ext cx="25710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аниматор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0017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Самая </a:t>
            </a: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детская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профессия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???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286124"/>
            <a:ext cx="20226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учитель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4429132"/>
            <a:ext cx="31961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воспитатель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3357562"/>
            <a:ext cx="2137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педиатр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57232"/>
            <a:ext cx="8229600" cy="207170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Самая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общительная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профессия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/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???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4857760"/>
            <a:ext cx="20771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учитель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571744"/>
            <a:ext cx="27186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журналист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071942"/>
            <a:ext cx="3212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экскурсовод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6027003"/>
            <a:ext cx="1863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тренер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3357562"/>
            <a:ext cx="30428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переводчик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2571744"/>
            <a:ext cx="37096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радиоведущий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5429264"/>
            <a:ext cx="29971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диспетчер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4143380"/>
            <a:ext cx="30904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консультант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5357826"/>
            <a:ext cx="22974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психолог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64305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Самая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серьезная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 профессия</a:t>
            </a:r>
            <a:b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</a:b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???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928934"/>
            <a:ext cx="3286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президент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3786190"/>
            <a:ext cx="16203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сапер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5429264"/>
            <a:ext cx="17225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хирург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4572008"/>
            <a:ext cx="27398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разведчик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3000372"/>
            <a:ext cx="33393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полицейский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4643446"/>
            <a:ext cx="21130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политик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857232"/>
            <a:ext cx="5686436" cy="107157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Стихотворение </a:t>
            </a:r>
            <a:br>
              <a:rPr lang="ru-RU" sz="53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</a:br>
            <a:r>
              <a:rPr lang="ru-RU" sz="53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«Работа»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000240"/>
            <a:ext cx="5900750" cy="31146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Franklin Gothic Demi Cond" pitchFamily="34" charset="0"/>
              </a:rPr>
              <a:t>…</a:t>
            </a:r>
          </a:p>
          <a:p>
            <a:pPr>
              <a:buNone/>
            </a:pPr>
            <a:r>
              <a:rPr lang="ru-RU" dirty="0" smtClean="0">
                <a:latin typeface="Franklin Gothic Demi Cond" pitchFamily="34" charset="0"/>
              </a:rPr>
              <a:t>Великая радость – работа.</a:t>
            </a:r>
          </a:p>
          <a:p>
            <a:pPr>
              <a:buNone/>
            </a:pPr>
            <a:r>
              <a:rPr lang="ru-RU" dirty="0" smtClean="0">
                <a:latin typeface="Franklin Gothic Demi Cond" pitchFamily="34" charset="0"/>
              </a:rPr>
              <a:t>В полях, за станком, за столом!</a:t>
            </a:r>
          </a:p>
          <a:p>
            <a:pPr>
              <a:buNone/>
            </a:pPr>
            <a:r>
              <a:rPr lang="ru-RU" dirty="0" smtClean="0">
                <a:latin typeface="Franklin Gothic Demi Cond" pitchFamily="34" charset="0"/>
              </a:rPr>
              <a:t>Работай до жаркого пота</a:t>
            </a:r>
          </a:p>
          <a:p>
            <a:pPr>
              <a:buNone/>
            </a:pPr>
            <a:r>
              <a:rPr lang="ru-RU" dirty="0" smtClean="0">
                <a:latin typeface="Franklin Gothic Demi Cond" pitchFamily="34" charset="0"/>
              </a:rPr>
              <a:t>Работай без лишнего счёта.</a:t>
            </a:r>
          </a:p>
          <a:p>
            <a:pPr>
              <a:buNone/>
            </a:pPr>
            <a:r>
              <a:rPr lang="ru-RU" dirty="0" smtClean="0">
                <a:latin typeface="Franklin Gothic Demi Cond" pitchFamily="34" charset="0"/>
              </a:rPr>
              <a:t>Всё счастье земли – за трудом!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5286388"/>
            <a:ext cx="1854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Franklin Gothic Demi Cond" pitchFamily="34" charset="0"/>
              </a:rPr>
              <a:t>В. Брюсов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Юлия\Desktop\к презентации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0" name="Picture 2" descr="C:\Users\Юлия\Desktop\к презентации\naaaa00029393-v-sg-predlagaetsya-unifitsirovat-klassi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4214842" cy="242884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-409000" y="3714752"/>
            <a:ext cx="95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Franklin Gothic Demi Cond" pitchFamily="34" charset="0"/>
                <a:ea typeface="Times New Roman" pitchFamily="18" charset="0"/>
                <a:cs typeface="Times New Roman" pitchFamily="18" charset="0"/>
              </a:rPr>
              <a:t>под рисунком напишите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Franklin Gothic Demi Con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Franklin Gothic Demi Cond" pitchFamily="34" charset="0"/>
                <a:ea typeface="Times New Roman" pitchFamily="18" charset="0"/>
                <a:cs typeface="Times New Roman" pitchFamily="18" charset="0"/>
              </a:rPr>
              <a:t>предложение: «Я хотел бы стать …, потому, что…»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Franklin Gothic Demi Cond" pitchFamily="34" charset="0"/>
              <a:cs typeface="Arial" pitchFamily="34" charset="0"/>
            </a:endParaRPr>
          </a:p>
        </p:txBody>
      </p:sp>
      <p:pic>
        <p:nvPicPr>
          <p:cNvPr id="2053" name="Picture 5" descr="C:\Users\Юлия\Desktop\к презентации\news_44305_image_900x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4143380"/>
            <a:ext cx="5357850" cy="254794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429124" y="785794"/>
            <a:ext cx="3600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ЗАДАНИЕ</a:t>
            </a:r>
            <a:endParaRPr lang="ru-RU" sz="7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582726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Franklin Gothic Demi Cond" pitchFamily="34" charset="0"/>
              </a:rPr>
              <a:t>Нарисуйте, кем  бы вы хотели стать в будущем.</a:t>
            </a:r>
            <a:endParaRPr lang="ru-RU" sz="4800" dirty="0">
              <a:latin typeface="Franklin Gothic Demi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Юлия\Desktop\к презентации\obloz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2928934"/>
            <a:ext cx="386035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Demi Cond" pitchFamily="34" charset="0"/>
              </a:rPr>
              <a:t>Спасибо </a:t>
            </a:r>
            <a:b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Demi Cond" pitchFamily="34" charset="0"/>
              </a:rPr>
            </a:b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Demi Cond" pitchFamily="34" charset="0"/>
              </a:rPr>
              <a:t>за </a:t>
            </a:r>
            <a:b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Demi Cond" pitchFamily="34" charset="0"/>
              </a:rPr>
            </a:br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Demi Cond" pitchFamily="34" charset="0"/>
              </a:rPr>
              <a:t>внимание!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34953">
            <a:off x="65565" y="596777"/>
            <a:ext cx="8229600" cy="15001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Franklin Gothic Medium Cond" pitchFamily="34" charset="0"/>
              </a:rPr>
              <a:t>Столько есть профессий разных,</a:t>
            </a:r>
            <a:br>
              <a:rPr lang="ru-RU" sz="3600" dirty="0" smtClean="0">
                <a:latin typeface="Franklin Gothic Medium Cond" pitchFamily="34" charset="0"/>
              </a:rPr>
            </a:br>
            <a:r>
              <a:rPr lang="ru-RU" sz="3600" dirty="0" smtClean="0">
                <a:latin typeface="Franklin Gothic Medium Cond" pitchFamily="34" charset="0"/>
              </a:rPr>
              <a:t>Все их нам не перечесть…</a:t>
            </a:r>
            <a:endParaRPr lang="ru-RU" sz="4000" dirty="0"/>
          </a:p>
        </p:txBody>
      </p:sp>
      <p:pic>
        <p:nvPicPr>
          <p:cNvPr id="2050" name="Picture 2" descr="C:\Users\Юлия\Desktop\к презентаци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928802"/>
            <a:ext cx="4957790" cy="467878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28662" y="3286124"/>
            <a:ext cx="371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Профессия</a:t>
            </a:r>
            <a:r>
              <a:rPr lang="ru-RU" sz="2800" dirty="0" smtClean="0">
                <a:latin typeface="Franklin Gothic Medium Cond" pitchFamily="34" charset="0"/>
              </a:rPr>
              <a:t> – это род трудовой деятельности, занятий, требующий определенной подготовки. </a:t>
            </a:r>
            <a:endParaRPr lang="ru-RU" sz="28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Юлия\Desktop\к презентации\school-proforientation-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000504"/>
            <a:ext cx="7300906" cy="2408302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86314" y="3214686"/>
            <a:ext cx="271464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latin typeface="Franklin Gothic Medium Cond" pitchFamily="34" charset="0"/>
              </a:rPr>
              <a:t>рыбку из пруда.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500042"/>
            <a:ext cx="2377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ea typeface="Times New Roman" pitchFamily="18" charset="0"/>
                <a:cs typeface="Times New Roman" pitchFamily="18" charset="0"/>
              </a:rPr>
              <a:t>Продолжите: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1285860"/>
            <a:ext cx="2710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latin typeface="Franklin Gothic Medium Cond" pitchFamily="34" charset="0"/>
              </a:rPr>
              <a:t> Кто не работает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1285860"/>
            <a:ext cx="1539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Franklin Gothic Medium Cond" pitchFamily="34" charset="0"/>
              </a:rPr>
              <a:t>тот не ест.</a:t>
            </a:r>
            <a:endParaRPr lang="ru-RU" sz="2800" dirty="0">
              <a:latin typeface="Franklin Gothic Medium Con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1928802"/>
            <a:ext cx="3200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ru-RU" sz="2800" dirty="0" smtClean="0">
                <a:latin typeface="Franklin Gothic Medium Cond" pitchFamily="34" charset="0"/>
              </a:rPr>
              <a:t>Хочешь есть калачи</a:t>
            </a:r>
            <a:endParaRPr lang="ru-RU" sz="2800" dirty="0">
              <a:latin typeface="Franklin Gothic Medium Cond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1928802"/>
            <a:ext cx="2432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Franklin Gothic Medium Cond" pitchFamily="34" charset="0"/>
              </a:rPr>
              <a:t>не сиди на печи.</a:t>
            </a:r>
            <a:endParaRPr lang="ru-RU" sz="2800" dirty="0">
              <a:latin typeface="Franklin Gothic Medium Cond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2571744"/>
            <a:ext cx="3530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Franklin Gothic Medium Cond" pitchFamily="34" charset="0"/>
              </a:rPr>
              <a:t>Труд человека кормит,</a:t>
            </a:r>
            <a:endParaRPr lang="ru-RU" sz="2800" dirty="0">
              <a:latin typeface="Franklin Gothic Medium Cond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2571744"/>
            <a:ext cx="2064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Franklin Gothic Medium Cond" pitchFamily="34" charset="0"/>
              </a:rPr>
              <a:t>а лень портит.</a:t>
            </a:r>
            <a:endParaRPr lang="ru-RU" sz="2800" dirty="0">
              <a:latin typeface="Franklin Gothic Medium Cond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85852" y="3214686"/>
            <a:ext cx="3664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Franklin Gothic Medium Cond" pitchFamily="34" charset="0"/>
              </a:rPr>
              <a:t>Без труда не вынешь и </a:t>
            </a:r>
            <a:endParaRPr lang="ru-RU" sz="2800" dirty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allAtOnce"/>
      <p:bldP spid="10" grpId="0" build="allAtOnce"/>
      <p:bldP spid="12" grpId="0" build="allAtOnce"/>
      <p:bldP spid="1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ea typeface="Times New Roman" pitchFamily="18" charset="0"/>
                <a:cs typeface="Arial" pitchFamily="34" charset="0"/>
              </a:rPr>
              <a:t>Доктор</a:t>
            </a:r>
            <a:endParaRPr lang="ru-RU" sz="8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pic>
        <p:nvPicPr>
          <p:cNvPr id="4" name="Содержимое 3" descr="3346543_professii_12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ECEDE8"/>
              </a:clrFrom>
              <a:clrTo>
                <a:srgbClr val="ECEDE8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>
          <a:xfrm>
            <a:off x="4929190" y="1500174"/>
            <a:ext cx="3775756" cy="4714908"/>
          </a:xfr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000100" y="22859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Кто у постели больного сидит?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И как лечиться, он всем говорит;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Кто болен – 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он капли предложит  принять,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Тому, кто здоров, - разрешит погулять.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Повар</a:t>
            </a:r>
            <a:endParaRPr lang="ru-RU" sz="8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pic>
        <p:nvPicPr>
          <p:cNvPr id="4" name="Содержимое 3" descr="3346535_professii_4.jpg"/>
          <p:cNvPicPr>
            <a:picLocks noGrp="1" noChangeAspect="1"/>
          </p:cNvPicPr>
          <p:nvPr>
            <p:ph idx="1"/>
          </p:nvPr>
        </p:nvPicPr>
        <p:blipFill>
          <a:blip r:embed="rId3"/>
          <a:srcRect l="6771" t="3623" r="2951" b="7608"/>
          <a:stretch>
            <a:fillRect/>
          </a:stretch>
        </p:blipFill>
        <p:spPr>
          <a:xfrm>
            <a:off x="1071538" y="1428736"/>
            <a:ext cx="3929090" cy="4714908"/>
          </a:xfrm>
          <a:prstGeom prst="roundRect">
            <a:avLst>
              <a:gd name="adj" fmla="val 29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5072066" y="235743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Скажи, кто так вкусно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Готовит щи капустные,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Пахучие котлеты,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Салаты, винегреты,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Все завтраки, обеды?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Моряк</a:t>
            </a:r>
            <a:endParaRPr lang="ru-RU" sz="8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pic>
        <p:nvPicPr>
          <p:cNvPr id="4" name="Содержимое 5" descr="3346533_professii_21.jpg"/>
          <p:cNvPicPr>
            <a:picLocks noGrp="1" noChangeAspect="1"/>
          </p:cNvPicPr>
          <p:nvPr>
            <p:ph idx="1"/>
          </p:nvPr>
        </p:nvPicPr>
        <p:blipFill>
          <a:blip r:embed="rId3"/>
          <a:srcRect l="4514" t="3623" r="2951" b="3985"/>
          <a:stretch>
            <a:fillRect/>
          </a:stretch>
        </p:blipFill>
        <p:spPr>
          <a:xfrm>
            <a:off x="4643438" y="1500174"/>
            <a:ext cx="4000528" cy="47149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142976" y="250030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34938" algn="just" eaLnBrk="0" hangingPunct="0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Кто плывет на корабле</a:t>
            </a:r>
          </a:p>
          <a:p>
            <a:pPr indent="134938" algn="just" eaLnBrk="0" hangingPunct="0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К неизведанной земле?</a:t>
            </a:r>
          </a:p>
          <a:p>
            <a:pPr indent="134938" algn="just" eaLnBrk="0" hangingPunct="0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Весельчак он и добряк.</a:t>
            </a:r>
          </a:p>
          <a:p>
            <a:pPr indent="134938" algn="just" eaLnBrk="0" hangingPunct="0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Как зовут его?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ea typeface="Times New Roman" pitchFamily="18" charset="0"/>
                <a:cs typeface="Tahoma" pitchFamily="34" charset="0"/>
              </a:rPr>
              <a:t>Продавец</a:t>
            </a:r>
            <a:endParaRPr lang="ru-RU" sz="8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pic>
        <p:nvPicPr>
          <p:cNvPr id="4" name="Содержимое 9" descr="3346546_professii_15.jpg"/>
          <p:cNvPicPr>
            <a:picLocks noGrp="1" noChangeAspect="1"/>
          </p:cNvPicPr>
          <p:nvPr>
            <p:ph idx="1"/>
          </p:nvPr>
        </p:nvPicPr>
        <p:blipFill>
          <a:blip r:embed="rId3">
            <a:lum bright="-10000"/>
          </a:blip>
          <a:srcRect l="6771" t="3623" r="5208" b="3985"/>
          <a:stretch>
            <a:fillRect/>
          </a:stretch>
        </p:blipFill>
        <p:spPr>
          <a:xfrm>
            <a:off x="1071538" y="1571612"/>
            <a:ext cx="3675325" cy="471490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5000628" y="278605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На витрине все продукты: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Овощи, орехи, фрукты.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Помидор и огурец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Предлагает...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Юлия\Desktop\к презентации\img_s53105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Столяр </a:t>
            </a:r>
            <a:endParaRPr lang="ru-RU" sz="8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pic>
        <p:nvPicPr>
          <p:cNvPr id="4" name="Содержимое 3" descr="3346539_professii_8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8F7FC"/>
              </a:clrFrom>
              <a:clrTo>
                <a:srgbClr val="F8F7FC">
                  <a:alpha val="0"/>
                </a:srgbClr>
              </a:clrTo>
            </a:clrChange>
          </a:blip>
          <a:srcRect b="5796"/>
          <a:stretch>
            <a:fillRect/>
          </a:stretch>
        </p:blipFill>
        <p:spPr>
          <a:xfrm>
            <a:off x="4643438" y="1428736"/>
            <a:ext cx="3927835" cy="450059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/>
          <p:cNvSpPr/>
          <p:nvPr/>
        </p:nvSpPr>
        <p:spPr>
          <a:xfrm>
            <a:off x="1000100" y="250030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34938" eaLnBrk="0" hangingPunct="0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Может делать он буфеты,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 Стулья, тумбы, табуреты.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 В стружках весь его верстак. 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  <a:cs typeface="Times New Roman" pitchFamily="18" charset="0"/>
              </a:rPr>
              <a:t> Вот работать надо как! 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390</Words>
  <Application>Microsoft Office PowerPoint</Application>
  <PresentationFormat>Экран (4:3)</PresentationFormat>
  <Paragraphs>117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МИР ПРОФЕССИЙ</vt:lpstr>
      <vt:lpstr>Презентация PowerPoint</vt:lpstr>
      <vt:lpstr>Столько есть профессий разных, Все их нам не перечесть…</vt:lpstr>
      <vt:lpstr>Презентация PowerPoint</vt:lpstr>
      <vt:lpstr>Доктор</vt:lpstr>
      <vt:lpstr>Повар</vt:lpstr>
      <vt:lpstr>Моряк</vt:lpstr>
      <vt:lpstr>Продавец</vt:lpstr>
      <vt:lpstr>Столяр </vt:lpstr>
      <vt:lpstr>Портниха </vt:lpstr>
      <vt:lpstr>Парикмахер</vt:lpstr>
      <vt:lpstr>Учитель</vt:lpstr>
      <vt:lpstr>Почтальон</vt:lpstr>
      <vt:lpstr>Пилот</vt:lpstr>
      <vt:lpstr>Постовой </vt:lpstr>
      <vt:lpstr>Археолог</vt:lpstr>
      <vt:lpstr>Презентация PowerPoint</vt:lpstr>
      <vt:lpstr>Самая зелёная профессия ???</vt:lpstr>
      <vt:lpstr>Самая сладкая профессия ???</vt:lpstr>
      <vt:lpstr>Самая смешная профессия ???</vt:lpstr>
      <vt:lpstr>Самая детская профессия ???</vt:lpstr>
      <vt:lpstr>Самая общительная профессия ???</vt:lpstr>
      <vt:lpstr>Самая серьезная профессия ???</vt:lpstr>
      <vt:lpstr>Стихотворение  «Работа» </vt:lpstr>
      <vt:lpstr>Нарисуйте, кем  бы вы хотели стать в будущем.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галина сошникова</cp:lastModifiedBy>
  <cp:revision>45</cp:revision>
  <dcterms:created xsi:type="dcterms:W3CDTF">2019-04-12T19:35:53Z</dcterms:created>
  <dcterms:modified xsi:type="dcterms:W3CDTF">2024-09-04T17:26:50Z</dcterms:modified>
</cp:coreProperties>
</file>