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69" r:id="rId8"/>
    <p:sldId id="259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7DF979-2579-41AE-BE4A-B4C0E800B3E3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0F3B25-44FE-400B-85D4-E868576F8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6.emf"/><Relationship Id="rId4" Type="http://schemas.openxmlformats.org/officeDocument/2006/relationships/image" Target="../media/image8.jpeg"/><Relationship Id="rId9" Type="http://schemas.openxmlformats.org/officeDocument/2006/relationships/package" Target="../embeddings/_________Microsoft_Word2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4935"/>
            <a:ext cx="6013151" cy="1828090"/>
          </a:xfrm>
        </p:spPr>
        <p:txBody>
          <a:bodyPr/>
          <a:lstStyle/>
          <a:p>
            <a:r>
              <a:rPr lang="ru-RU" dirty="0"/>
              <a:t>«Интеллектуальный марафон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5-х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965245" cy="1202485"/>
          </a:xfrm>
        </p:spPr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Когда началась и когда закончилась Великая Отечественная война?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Какое оружие, применяемое в годы ВОВ, называлось ласковым женским именем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3</a:t>
            </a:r>
            <a:r>
              <a:rPr lang="ru-RU" dirty="0"/>
              <a:t>. Назовите дату Бородинского сражения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Математический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1.Отцу 38 лет, а сыну 14. Во сколько раз отец был старше сына 6 лет назад? </a:t>
            </a:r>
          </a:p>
          <a:p>
            <a:r>
              <a:rPr lang="ru-RU" dirty="0"/>
              <a:t>2. Из-под забора видно 6 пар лошадиных ног. Сколько этих животных во дворе? </a:t>
            </a:r>
          </a:p>
          <a:p>
            <a:r>
              <a:rPr lang="ru-RU" dirty="0"/>
              <a:t>3. Применяя знаки действий, запишите число 1 тремя </a:t>
            </a:r>
            <a:r>
              <a:rPr lang="ru-RU" dirty="0" smtClean="0"/>
              <a:t>двойками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Географический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6"/>
            <a:ext cx="6399813" cy="3686007"/>
          </a:xfrm>
        </p:spPr>
        <p:txBody>
          <a:bodyPr>
            <a:normAutofit/>
          </a:bodyPr>
          <a:lstStyle/>
          <a:p>
            <a:r>
              <a:rPr lang="ru-RU" dirty="0" smtClean="0"/>
              <a:t>1. Назовите «цветные» моря.</a:t>
            </a:r>
            <a:endParaRPr lang="ru-RU" dirty="0"/>
          </a:p>
          <a:p>
            <a:r>
              <a:rPr lang="ru-RU" dirty="0" smtClean="0"/>
              <a:t>2.Самая </a:t>
            </a:r>
            <a:r>
              <a:rPr lang="ru-RU" dirty="0"/>
              <a:t>большая планета Солнечной системы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/>
              <a:t>Самый холодный регион на </a:t>
            </a:r>
            <a:r>
              <a:rPr lang="ru-RU" dirty="0" smtClean="0"/>
              <a:t>Земле.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5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Биологический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Отгадай ребусы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95564"/>
              </p:ext>
            </p:extLst>
          </p:nvPr>
        </p:nvGraphicFramePr>
        <p:xfrm>
          <a:off x="395536" y="332656"/>
          <a:ext cx="8352928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3" imgW="9272407" imgH="5941719" progId="Word.Document.12">
                  <p:embed/>
                </p:oleObj>
              </mc:Choice>
              <mc:Fallback>
                <p:oleObj name="Документ" r:id="rId3" imgW="9272407" imgH="59417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352928" cy="594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Рисунок 82" descr="Описание: 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15541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85" descr="Описание: 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0"/>
            <a:ext cx="1736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88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94" descr="Описание: 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0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97" descr="Описание: 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02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00" descr="Описание: 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5200"/>
            <a:ext cx="19050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03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3825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63830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2234882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14246"/>
              </p:ext>
            </p:extLst>
          </p:nvPr>
        </p:nvGraphicFramePr>
        <p:xfrm>
          <a:off x="952500" y="612775"/>
          <a:ext cx="84328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9" imgW="9271390" imgH="5977460" progId="Word.Document.12">
                  <p:embed/>
                </p:oleObj>
              </mc:Choice>
              <mc:Fallback>
                <p:oleObj name="Документ" r:id="rId9" imgW="9271390" imgH="597746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612775"/>
                        <a:ext cx="8432800" cy="591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2" name="Рисунок 82" descr="Описание: 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10400"/>
            <a:ext cx="15541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Рисунок 85" descr="Описание: 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15400"/>
            <a:ext cx="1736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204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Рисунок 88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254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Рисунок 94" descr="Описание: 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30400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Рисунок 97" descr="Описание: 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92600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100" descr="Описание: 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97600"/>
            <a:ext cx="19050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103" descr="Описание: 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96225"/>
            <a:ext cx="2365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52400" y="65532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52400" y="165354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152400" y="2250122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Лингвистический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6984776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Я </a:t>
            </a:r>
            <a:r>
              <a:rPr lang="ru-RU" dirty="0" err="1"/>
              <a:t>шол</a:t>
            </a:r>
            <a:r>
              <a:rPr lang="ru-RU" dirty="0"/>
              <a:t> </a:t>
            </a:r>
            <a:r>
              <a:rPr lang="ru-RU" dirty="0" err="1"/>
              <a:t>полестной</a:t>
            </a:r>
            <a:r>
              <a:rPr lang="ru-RU" dirty="0"/>
              <a:t> дорожки в </a:t>
            </a:r>
            <a:r>
              <a:rPr lang="ru-RU" dirty="0" err="1"/>
              <a:t>диревню</a:t>
            </a:r>
            <a:r>
              <a:rPr lang="ru-RU" dirty="0"/>
              <a:t>. </a:t>
            </a:r>
            <a:r>
              <a:rPr lang="ru-RU" dirty="0" err="1"/>
              <a:t>Месность</a:t>
            </a:r>
            <a:r>
              <a:rPr lang="ru-RU" dirty="0"/>
              <a:t> была мне знакома. В утренний </a:t>
            </a:r>
            <a:r>
              <a:rPr lang="ru-RU" dirty="0" err="1"/>
              <a:t>чящи</a:t>
            </a:r>
            <a:r>
              <a:rPr lang="ru-RU" dirty="0"/>
              <a:t> леса </a:t>
            </a:r>
            <a:r>
              <a:rPr lang="ru-RU" dirty="0" err="1"/>
              <a:t>слышиться</a:t>
            </a:r>
            <a:r>
              <a:rPr lang="ru-RU" dirty="0"/>
              <a:t> </a:t>
            </a:r>
            <a:r>
              <a:rPr lang="ru-RU" dirty="0" err="1"/>
              <a:t>галосок</a:t>
            </a:r>
            <a:r>
              <a:rPr lang="ru-RU" dirty="0"/>
              <a:t> </a:t>
            </a:r>
            <a:r>
              <a:rPr lang="ru-RU" dirty="0" err="1"/>
              <a:t>молиновки</a:t>
            </a:r>
            <a:r>
              <a:rPr lang="ru-RU" dirty="0"/>
              <a:t> . У опушке </a:t>
            </a:r>
            <a:r>
              <a:rPr lang="ru-RU" dirty="0" err="1"/>
              <a:t>милькали</a:t>
            </a:r>
            <a:r>
              <a:rPr lang="ru-RU" dirty="0"/>
              <a:t> голубые </a:t>
            </a:r>
            <a:r>
              <a:rPr lang="ru-RU" dirty="0" err="1"/>
              <a:t>калакольчики</a:t>
            </a:r>
            <a:r>
              <a:rPr lang="ru-RU" dirty="0"/>
              <a:t> белые ромашки на одной </a:t>
            </a:r>
            <a:r>
              <a:rPr lang="ru-RU" dirty="0" err="1"/>
              <a:t>ношки.От</a:t>
            </a:r>
            <a:r>
              <a:rPr lang="ru-RU" dirty="0"/>
              <a:t> </a:t>
            </a:r>
            <a:r>
              <a:rPr lang="ru-RU" dirty="0" err="1"/>
              <a:t>апушке</a:t>
            </a:r>
            <a:r>
              <a:rPr lang="ru-RU" dirty="0"/>
              <a:t> к </a:t>
            </a:r>
            <a:r>
              <a:rPr lang="ru-RU" dirty="0" err="1"/>
              <a:t>диревни</a:t>
            </a:r>
            <a:r>
              <a:rPr lang="ru-RU" dirty="0"/>
              <a:t> </a:t>
            </a:r>
            <a:r>
              <a:rPr lang="ru-RU" dirty="0" err="1"/>
              <a:t>тенулась</a:t>
            </a:r>
            <a:r>
              <a:rPr lang="ru-RU" dirty="0"/>
              <a:t> </a:t>
            </a:r>
            <a:r>
              <a:rPr lang="ru-RU" dirty="0" err="1"/>
              <a:t>поляночька.За</a:t>
            </a:r>
            <a:r>
              <a:rPr lang="ru-RU" dirty="0"/>
              <a:t> ней </a:t>
            </a:r>
            <a:r>
              <a:rPr lang="ru-RU" dirty="0" err="1"/>
              <a:t>сенела</a:t>
            </a:r>
            <a:r>
              <a:rPr lang="ru-RU" dirty="0"/>
              <a:t> </a:t>
            </a:r>
            <a:r>
              <a:rPr lang="ru-RU" dirty="0" err="1"/>
              <a:t>речька</a:t>
            </a:r>
            <a:r>
              <a:rPr lang="ru-RU" dirty="0"/>
              <a:t>. Около синий речке </a:t>
            </a:r>
            <a:r>
              <a:rPr lang="ru-RU" dirty="0" err="1"/>
              <a:t>послось</a:t>
            </a:r>
            <a:r>
              <a:rPr lang="ru-RU" dirty="0"/>
              <a:t> могучие </a:t>
            </a:r>
            <a:r>
              <a:rPr lang="ru-RU" dirty="0" err="1"/>
              <a:t>стадо.Я</a:t>
            </a:r>
            <a:r>
              <a:rPr lang="ru-RU" dirty="0"/>
              <a:t> </a:t>
            </a:r>
            <a:r>
              <a:rPr lang="ru-RU" dirty="0" err="1"/>
              <a:t>почуствовал</a:t>
            </a:r>
            <a:r>
              <a:rPr lang="ru-RU" dirty="0"/>
              <a:t> свежею </a:t>
            </a:r>
            <a:r>
              <a:rPr lang="ru-RU" dirty="0" err="1"/>
              <a:t>прохладу.Это</a:t>
            </a:r>
            <a:r>
              <a:rPr lang="ru-RU" dirty="0"/>
              <a:t> </a:t>
            </a:r>
            <a:r>
              <a:rPr lang="ru-RU" dirty="0" err="1"/>
              <a:t>реткая</a:t>
            </a:r>
            <a:r>
              <a:rPr lang="ru-RU" dirty="0"/>
              <a:t> возможность </a:t>
            </a:r>
            <a:r>
              <a:rPr lang="ru-RU" dirty="0" err="1"/>
              <a:t>наслаждатся</a:t>
            </a:r>
            <a:r>
              <a:rPr lang="ru-RU" dirty="0"/>
              <a:t> такой </a:t>
            </a:r>
            <a:r>
              <a:rPr lang="ru-RU" dirty="0" err="1"/>
              <a:t>необычайнай</a:t>
            </a:r>
            <a:r>
              <a:rPr lang="ru-RU" dirty="0"/>
              <a:t> красотой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09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Исправленный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шёл по лесной дорожке в деревню. Местность была мне знакома. В утренней чаще леса слышится голосок малиновки . У опушки мелькали голубые колокольчики,  белые ромашки на одной ножке. От опушки  к деревне тянулась поляночка. За ней синела речка. Около синей речки паслось могучее стадо. Я почувствовал свежую прохладу .Это редкая возможность наслаждаться такой необычайной красотой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0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</TotalTime>
  <Words>160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Кнопка</vt:lpstr>
      <vt:lpstr>Документ Microsoft Word</vt:lpstr>
      <vt:lpstr>«Интеллектуальный марафон»</vt:lpstr>
      <vt:lpstr>Исторический</vt:lpstr>
      <vt:lpstr>Математический</vt:lpstr>
      <vt:lpstr>Географический</vt:lpstr>
      <vt:lpstr>Биологический</vt:lpstr>
      <vt:lpstr>Презентация PowerPoint</vt:lpstr>
      <vt:lpstr>Презентация PowerPoint</vt:lpstr>
      <vt:lpstr>Лингвистический</vt:lpstr>
      <vt:lpstr>Исправленный текст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«Интеллектуальный марафон»</dc:title>
  <dc:creator>honor</dc:creator>
  <cp:lastModifiedBy>honor</cp:lastModifiedBy>
  <cp:revision>3</cp:revision>
  <dcterms:created xsi:type="dcterms:W3CDTF">2025-02-07T17:16:55Z</dcterms:created>
  <dcterms:modified xsi:type="dcterms:W3CDTF">2025-02-07T17:59:09Z</dcterms:modified>
</cp:coreProperties>
</file>