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023-DC54-41C5-9AAE-F2DB650B36D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68E-4410-4871-A23D-5FD8A7BD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8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023-DC54-41C5-9AAE-F2DB650B36D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68E-4410-4871-A23D-5FD8A7BD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7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023-DC54-41C5-9AAE-F2DB650B36D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68E-4410-4871-A23D-5FD8A7BD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8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023-DC54-41C5-9AAE-F2DB650B36D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68E-4410-4871-A23D-5FD8A7BD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4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023-DC54-41C5-9AAE-F2DB650B36D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68E-4410-4871-A23D-5FD8A7BD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24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023-DC54-41C5-9AAE-F2DB650B36D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68E-4410-4871-A23D-5FD8A7BD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0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023-DC54-41C5-9AAE-F2DB650B36D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68E-4410-4871-A23D-5FD8A7BD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8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023-DC54-41C5-9AAE-F2DB650B36D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68E-4410-4871-A23D-5FD8A7BD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6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023-DC54-41C5-9AAE-F2DB650B36D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68E-4410-4871-A23D-5FD8A7BD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4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023-DC54-41C5-9AAE-F2DB650B36D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68E-4410-4871-A23D-5FD8A7BD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3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023-DC54-41C5-9AAE-F2DB650B36D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68E-4410-4871-A23D-5FD8A7BD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4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3F023-DC54-41C5-9AAE-F2DB650B36D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E468E-4410-4871-A23D-5FD8A7BD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4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38893" y="1754372"/>
            <a:ext cx="6432698" cy="25305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на Неве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4828954"/>
            <a:ext cx="2438400" cy="243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828954"/>
            <a:ext cx="2438400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828954"/>
            <a:ext cx="2438400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828954"/>
            <a:ext cx="24384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895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6378674" y="1704540"/>
            <a:ext cx="2328529" cy="17544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hlinkClick r:id="rId4" action="ppaction://hlinksldjump"/>
          </p:cNvPr>
          <p:cNvSpPr/>
          <p:nvPr/>
        </p:nvSpPr>
        <p:spPr>
          <a:xfrm>
            <a:off x="197321" y="1704541"/>
            <a:ext cx="2384549" cy="18695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89" y="2084458"/>
            <a:ext cx="1244482" cy="1244482"/>
          </a:xfrm>
          <a:prstGeom prst="rect">
            <a:avLst/>
          </a:prstGeom>
        </p:spPr>
      </p:pic>
      <p:sp>
        <p:nvSpPr>
          <p:cNvPr id="4" name="Скругленный прямоугольник 3">
            <a:hlinkClick r:id="rId6" action="ppaction://hlinksldjump"/>
          </p:cNvPr>
          <p:cNvSpPr/>
          <p:nvPr/>
        </p:nvSpPr>
        <p:spPr>
          <a:xfrm>
            <a:off x="3313655" y="1704540"/>
            <a:ext cx="2378145" cy="17544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Значок замка из пес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976" y="1804239"/>
            <a:ext cx="1379501" cy="137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3489" y="1792307"/>
            <a:ext cx="1578900" cy="1578900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rId9" action="ppaction://hlinksldjump"/>
          </p:cNvPr>
          <p:cNvSpPr/>
          <p:nvPr/>
        </p:nvSpPr>
        <p:spPr>
          <a:xfrm>
            <a:off x="9394077" y="1748125"/>
            <a:ext cx="2462864" cy="17823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25" b="97813" l="9510" r="899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2904" y="1704540"/>
            <a:ext cx="1846517" cy="17028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4786423"/>
            <a:ext cx="2438400" cy="2438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8400" y="4786423"/>
            <a:ext cx="2438400" cy="2438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2315" y="4808632"/>
            <a:ext cx="2438400" cy="2438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74504" y="4808632"/>
            <a:ext cx="2438400" cy="2438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76693" y="4808632"/>
            <a:ext cx="2438400" cy="24384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166565" y="3684183"/>
            <a:ext cx="2507185" cy="1102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0283" y="3593808"/>
            <a:ext cx="2544885" cy="1102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Петропавловская крепость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0949" y="3571559"/>
            <a:ext cx="2492177" cy="1102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Медный всадник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394077" y="3638976"/>
            <a:ext cx="2538034" cy="1102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Александровская колонна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786423"/>
            <a:ext cx="2438400" cy="2438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560" y="0"/>
            <a:ext cx="5892440" cy="3326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560" y="3326773"/>
            <a:ext cx="5892440" cy="3531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76176" y="547575"/>
            <a:ext cx="4614530" cy="12546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6069" y="2037907"/>
            <a:ext cx="5652977" cy="1102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 –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из самых красивых городов мира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422" y="3611528"/>
            <a:ext cx="5738038" cy="12546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Основал Перт Первый более 300 лет назад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6423"/>
            <a:ext cx="2438400" cy="2438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786423"/>
            <a:ext cx="2438400" cy="2438400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rId6" action="ppaction://hlinksldjump" highlightClick="1"/>
          </p:cNvPr>
          <p:cNvSpPr/>
          <p:nvPr/>
        </p:nvSpPr>
        <p:spPr>
          <a:xfrm>
            <a:off x="5156675" y="6044057"/>
            <a:ext cx="863009" cy="563526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597" y="4786423"/>
            <a:ext cx="2438400" cy="2438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6069" y="2037907"/>
            <a:ext cx="5652977" cy="1102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Петропавловская крепость —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старейший памятник архитектуры Санкт-Петербурга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76176" y="547575"/>
            <a:ext cx="4614530" cy="12546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Петропавловская крепость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795" y="-1"/>
            <a:ext cx="5270205" cy="3466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795" y="3466214"/>
            <a:ext cx="5270205" cy="3391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86069" y="3572540"/>
            <a:ext cx="2897373" cy="1102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Высота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12 метров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1911" y="3622157"/>
            <a:ext cx="2897373" cy="1102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 в 1703 году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6423"/>
            <a:ext cx="2438400" cy="2438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786423"/>
            <a:ext cx="2438400" cy="2438400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rId6" action="ppaction://hlinksldjump" highlightClick="1"/>
          </p:cNvPr>
          <p:cNvSpPr/>
          <p:nvPr/>
        </p:nvSpPr>
        <p:spPr>
          <a:xfrm>
            <a:off x="5156675" y="6044057"/>
            <a:ext cx="863009" cy="563526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523" y="4786421"/>
            <a:ext cx="2438400" cy="2438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56028" cy="3504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4018"/>
            <a:ext cx="5256028" cy="3353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283840" y="497367"/>
            <a:ext cx="4614530" cy="12546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Медный всадник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64617" y="2080437"/>
            <a:ext cx="5652977" cy="1102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«Медный всадник» —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монументальный конный памятник первому российскому императору Петру Великому.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13743" y="3684181"/>
            <a:ext cx="2932816" cy="1102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в 1768–1778 г.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04274" y="3684181"/>
            <a:ext cx="3276599" cy="1102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Высота памятника - 10 м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4786421"/>
            <a:ext cx="2438400" cy="2438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923" y="4786421"/>
            <a:ext cx="2438400" cy="2438400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rId6" action="ppaction://hlinksldjump" highlightClick="1"/>
          </p:cNvPr>
          <p:cNvSpPr/>
          <p:nvPr/>
        </p:nvSpPr>
        <p:spPr>
          <a:xfrm>
            <a:off x="10917864" y="6005621"/>
            <a:ext cx="863009" cy="563526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523" y="4786421"/>
            <a:ext cx="2438400" cy="24384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283840" y="497367"/>
            <a:ext cx="4614530" cy="12546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Александровская колонна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64617" y="2080437"/>
            <a:ext cx="5652977" cy="1102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Александровская колонна —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 победы русского народа в Отечественной войне 1812 года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52972" y="3733797"/>
            <a:ext cx="3540642" cy="1102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Воздвигнута в 1830–1834 г.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63230" y="3733797"/>
            <a:ext cx="2215113" cy="1102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Высота - 47,5 м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4786421"/>
            <a:ext cx="2438400" cy="2438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923" y="4786421"/>
            <a:ext cx="2438400" cy="2438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5002616" cy="3508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93805"/>
            <a:ext cx="5002616" cy="3264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Управляющая кнопка: далее 12">
            <a:hlinkClick r:id="rId6" action="ppaction://hlinksldjump" highlightClick="1"/>
          </p:cNvPr>
          <p:cNvSpPr/>
          <p:nvPr/>
        </p:nvSpPr>
        <p:spPr>
          <a:xfrm>
            <a:off x="10986089" y="6005621"/>
            <a:ext cx="863009" cy="563526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92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Милана Нифантова</dc:creator>
  <cp:lastModifiedBy>Милана Нифантова</cp:lastModifiedBy>
  <cp:revision>7</cp:revision>
  <dcterms:created xsi:type="dcterms:W3CDTF">2025-04-02T13:27:41Z</dcterms:created>
  <dcterms:modified xsi:type="dcterms:W3CDTF">2025-04-02T14:34:48Z</dcterms:modified>
</cp:coreProperties>
</file>