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5372" y="2842054"/>
            <a:ext cx="4201297" cy="3151507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 биологии </a:t>
            </a:r>
            <a:r>
              <a:rPr lang="ru-RU" sz="36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6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МБОУ ЦО №54 г. Тула</a:t>
            </a:r>
            <a:br>
              <a:rPr lang="ru-RU" sz="36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Матвеечева Н.Е.</a:t>
            </a:r>
            <a:endParaRPr lang="ru-RU" sz="36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172" y="253821"/>
            <a:ext cx="9144000" cy="1441622"/>
          </a:xfrm>
        </p:spPr>
        <p:txBody>
          <a:bodyPr>
            <a:noAutofit/>
          </a:bodyPr>
          <a:lstStyle/>
          <a:p>
            <a:r>
              <a:rPr lang="ru-RU" sz="6000" dirty="0" smtClean="0"/>
              <a:t>Почему светятся в темноте глаза кошек?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7" y="1583487"/>
            <a:ext cx="6220081" cy="51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Ученые до сих пор изучают этот феномен.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79696"/>
            <a:ext cx="6172200" cy="40890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Никаких магических свойств приписывать глазам кошки не </a:t>
            </a:r>
            <a:r>
              <a:rPr lang="ru-RU" sz="2400" dirty="0" smtClean="0"/>
              <a:t>нужно.</a:t>
            </a:r>
          </a:p>
          <a:p>
            <a:r>
              <a:rPr lang="ru-RU" sz="2400"/>
              <a:t>Конечно, мы не можем точно сказать, как видят животные, однако на основе полученных данных от исследований ученых можем лишь предположить, как выглядит мир в их </a:t>
            </a:r>
            <a:r>
              <a:rPr lang="ru-RU" sz="2400"/>
              <a:t>глазах</a:t>
            </a:r>
            <a:r>
              <a:rPr lang="ru-RU" sz="2400" smtClean="0"/>
              <a:t>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28910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65" y="365125"/>
            <a:ext cx="11500021" cy="1325563"/>
          </a:xfrm>
        </p:spPr>
        <p:txBody>
          <a:bodyPr>
            <a:noAutofit/>
          </a:bodyPr>
          <a:lstStyle/>
          <a:p>
            <a:r>
              <a:rPr lang="ru-RU" sz="4000" dirty="0"/>
              <a:t>Тот факт, что у кошек светятся глаза, принес эти милым животным немало неприятностей.</a:t>
            </a:r>
            <a:br>
              <a:rPr lang="ru-RU" sz="4000" dirty="0"/>
            </a:br>
            <a:r>
              <a:rPr lang="ru-RU" sz="2400" dirty="0"/>
              <a:t> </a:t>
            </a:r>
          </a:p>
        </p:txBody>
      </p:sp>
      <p:pic>
        <p:nvPicPr>
          <p:cNvPr id="5" name="Picture 2" descr="Picture background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325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Много веков подряд их считали спутниками ведьм, слугами дьявола, и, начиная со Средневековья, сжигали тысячами на костре или просто массово уничтожали.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87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Современные люди не так сильно подвержены суевериям. Конечно же, феномен «светящихся глаз» имеет научное объяснение.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3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8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9043" cy="13255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Глаз- это </a:t>
            </a:r>
            <a:r>
              <a:rPr lang="ru-RU" sz="2800" dirty="0"/>
              <a:t>уникальный орган, в котором неповторимые «конструкторские» решения </a:t>
            </a:r>
            <a:r>
              <a:rPr lang="ru-RU" sz="2800" dirty="0" smtClean="0"/>
              <a:t>природы сочетаются </a:t>
            </a:r>
            <a:r>
              <a:rPr lang="ru-RU" sz="2800" dirty="0"/>
              <a:t>с абсолютно прозрачными средами и каскадами прекрасных химических реакций.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02" y="1825625"/>
            <a:ext cx="89533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74" y="457200"/>
            <a:ext cx="4516652" cy="1600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Орган зрения сочетает в себе идеально продуманный хрупкий мир и </a:t>
            </a:r>
            <a:r>
              <a:rPr lang="ru-RU" sz="2400" dirty="0" smtClean="0">
                <a:solidFill>
                  <a:srgbClr val="00B050"/>
                </a:solidFill>
              </a:rPr>
              <a:t>одновременно, устойчивость </a:t>
            </a:r>
            <a:r>
              <a:rPr lang="ru-RU" sz="2400" dirty="0">
                <a:solidFill>
                  <a:srgbClr val="00B050"/>
                </a:solidFill>
              </a:rPr>
              <a:t>к внешнему воздействию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374" y="2057400"/>
            <a:ext cx="4516651" cy="3811588"/>
          </a:xfrm>
        </p:spPr>
        <p:txBody>
          <a:bodyPr>
            <a:noAutofit/>
          </a:bodyPr>
          <a:lstStyle/>
          <a:p>
            <a:r>
              <a:rPr lang="ru-RU" sz="1800" dirty="0"/>
              <a:t>Глаза кота устроены так же, как и у других </a:t>
            </a:r>
            <a:r>
              <a:rPr lang="ru-RU" sz="1800" dirty="0" smtClean="0"/>
              <a:t>млекопитающих.</a:t>
            </a:r>
          </a:p>
          <a:p>
            <a:r>
              <a:rPr lang="ru-RU" sz="1800" dirty="0" smtClean="0"/>
              <a:t>Основные </a:t>
            </a:r>
            <a:r>
              <a:rPr lang="ru-RU" sz="1800" dirty="0"/>
              <a:t>элементы кошачьего глаза:</a:t>
            </a:r>
          </a:p>
          <a:p>
            <a:r>
              <a:rPr lang="ru-RU" sz="1800" dirty="0"/>
              <a:t>Склера. Представляет собой роговицу выпуклой формы, главная задача которой – защита внутренних элементов от повреждений.</a:t>
            </a:r>
          </a:p>
          <a:p>
            <a:r>
              <a:rPr lang="ru-RU" sz="1800" dirty="0"/>
              <a:t>Сосудистая оболочка.</a:t>
            </a:r>
          </a:p>
          <a:p>
            <a:r>
              <a:rPr lang="ru-RU" sz="1800" dirty="0"/>
              <a:t>Сетчатка. Содержит рецепторы, позволяющие различать цвета, отличать тень от цвета. Благодаря рецепторам, имеющим форму палочек, глаз различает движение, а те, которые похожи на колбочки, ответственны за определение цвета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7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00B050"/>
                </a:solidFill>
              </a:rPr>
              <a:t>Тапетум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(</a:t>
            </a:r>
            <a:r>
              <a:rPr lang="en-US" sz="4000" dirty="0" err="1">
                <a:solidFill>
                  <a:srgbClr val="00B050"/>
                </a:solidFill>
              </a:rPr>
              <a:t>Tapetum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lucidum</a:t>
            </a:r>
            <a:r>
              <a:rPr lang="ru-RU" sz="4000" dirty="0">
                <a:solidFill>
                  <a:srgbClr val="00B050"/>
                </a:solidFill>
              </a:rPr>
              <a:t>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0000" y="2071816"/>
            <a:ext cx="3652025" cy="3811588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/>
              <a:t>Причина явления светящихся </a:t>
            </a:r>
            <a:r>
              <a:rPr lang="ru-RU" sz="2600" dirty="0" smtClean="0"/>
              <a:t>глаз - </a:t>
            </a:r>
            <a:r>
              <a:rPr lang="ru-RU" sz="2600" dirty="0"/>
              <a:t>уникальный блестящий слой клеток на сосудистой оболочке глаза  за сетчаткой глаза, называемый </a:t>
            </a:r>
            <a:r>
              <a:rPr lang="ru-RU" sz="2600" dirty="0" err="1"/>
              <a:t>тапетум</a:t>
            </a:r>
            <a:r>
              <a:rPr lang="ru-RU" sz="2600" dirty="0"/>
              <a:t>. </a:t>
            </a:r>
            <a:endParaRPr lang="ru-RU" sz="2600" dirty="0" smtClean="0"/>
          </a:p>
          <a:p>
            <a:r>
              <a:rPr lang="ru-RU" sz="2600" dirty="0" smtClean="0"/>
              <a:t>Он </a:t>
            </a:r>
            <a:r>
              <a:rPr lang="ru-RU" sz="2600" dirty="0"/>
              <a:t>служит зеркалом, отражающим даже самый слабый свет. Луч попадает на сетчатку, улавливается ей, проникает ниже в </a:t>
            </a:r>
            <a:r>
              <a:rPr lang="ru-RU" sz="2600" dirty="0" err="1"/>
              <a:t>тапетум</a:t>
            </a:r>
            <a:r>
              <a:rPr lang="ru-RU" sz="2600" dirty="0"/>
              <a:t> и, отражаясь, снова попадает на сетчатку.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475422"/>
            <a:ext cx="6172200" cy="38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442519"/>
          </a:xfrm>
        </p:spPr>
        <p:txBody>
          <a:bodyPr>
            <a:normAutofit fontScale="90000"/>
          </a:bodyPr>
          <a:lstStyle/>
          <a:p>
            <a:r>
              <a:rPr lang="ru-RU" dirty="0"/>
              <a:t>Сетчатка глаза кошки содержит гораздо больше чувствительных к свету </a:t>
            </a:r>
            <a:r>
              <a:rPr lang="ru-RU" dirty="0" smtClean="0"/>
              <a:t>клеток—палочек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0000" y="3188042"/>
            <a:ext cx="3652025" cy="2680945"/>
          </a:xfrm>
        </p:spPr>
        <p:txBody>
          <a:bodyPr>
            <a:normAutofit/>
          </a:bodyPr>
          <a:lstStyle/>
          <a:p>
            <a:r>
              <a:rPr lang="ru-RU" sz="2200" dirty="0"/>
              <a:t>Ч</a:t>
            </a:r>
            <a:r>
              <a:rPr lang="ru-RU" sz="2200" dirty="0" smtClean="0"/>
              <a:t>увствительные </a:t>
            </a:r>
            <a:r>
              <a:rPr lang="ru-RU" sz="2200" dirty="0"/>
              <a:t>клетки глаза получают дополнительный поток света, </a:t>
            </a:r>
            <a:r>
              <a:rPr lang="ru-RU" sz="2200" dirty="0" err="1"/>
              <a:t>усиливающиу</a:t>
            </a:r>
            <a:r>
              <a:rPr lang="ru-RU" sz="2200" dirty="0"/>
              <a:t> ночное зрение. Благодаря ему чувствительность глаз кошек в 7 раз выше, чем у </a:t>
            </a:r>
            <a:r>
              <a:rPr lang="ru-RU" sz="2200" dirty="0" smtClean="0"/>
              <a:t>людей.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38237"/>
            <a:ext cx="6096000" cy="457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18205" y="1886465"/>
            <a:ext cx="782595" cy="3542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Г</a:t>
            </a:r>
            <a:r>
              <a:rPr lang="ru-RU" sz="3600" dirty="0" smtClean="0"/>
              <a:t>лаз </a:t>
            </a:r>
            <a:r>
              <a:rPr lang="ru-RU" sz="3600" dirty="0"/>
              <a:t>кошки уловит малейший источник прямого(звезда) или отраженного (тело жертвы) света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82" y="2199196"/>
            <a:ext cx="5409674" cy="36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199196"/>
            <a:ext cx="5024438" cy="36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Тапетум</a:t>
            </a:r>
            <a:r>
              <a:rPr lang="ru-RU" dirty="0">
                <a:solidFill>
                  <a:srgbClr val="00B050"/>
                </a:solidFill>
              </a:rPr>
              <a:t> отражает падающий на предметы свет.</a:t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Другими словами, любой источник света отразится в глазах кошки. В кромешной тьме глаза не светятся, им нечего отображать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2832" y="1425146"/>
            <a:ext cx="5708822" cy="4291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54898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94</TotalTime>
  <Words>373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Глубина</vt:lpstr>
      <vt:lpstr>Учитель биологии  МБОУ ЦО №54 г. Тула Матвеечева Н.Е.</vt:lpstr>
      <vt:lpstr>Тот факт, что у кошек светятся глаза, принес эти милым животным немало неприятностей.  </vt:lpstr>
      <vt:lpstr>Современные люди не так сильно подвержены суевериям. Конечно же, феномен «светящихся глаз» имеет научное объяснение.  </vt:lpstr>
      <vt:lpstr>Глаз- это уникальный орган, в котором неповторимые «конструкторские» решения природы сочетаются с абсолютно прозрачными средами и каскадами прекрасных химических реакций. </vt:lpstr>
      <vt:lpstr>Орган зрения сочетает в себе идеально продуманный хрупкий мир и одновременно, устойчивость к внешнему воздействию.</vt:lpstr>
      <vt:lpstr>Тапетум (Tapetum lucidum)</vt:lpstr>
      <vt:lpstr>Сетчатка глаза кошки содержит гораздо больше чувствительных к свету клеток—палочек</vt:lpstr>
      <vt:lpstr>Глаз кошки уловит малейший источник прямого(звезда) или отраженного (тело жертвы) света.</vt:lpstr>
      <vt:lpstr> Тапетум отражает падающий на предметы свет. </vt:lpstr>
      <vt:lpstr>Ученые до сих пор изучают этот феномен.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2025-06-14T12:00:42Z</dcterms:created>
  <dcterms:modified xsi:type="dcterms:W3CDTF">2025-06-23T17:49:02Z</dcterms:modified>
</cp:coreProperties>
</file>