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  <p:sldMasterId id="2147483744" r:id="rId4"/>
    <p:sldMasterId id="2147483756" r:id="rId5"/>
    <p:sldMasterId id="2147483792" r:id="rId6"/>
    <p:sldMasterId id="2147483804" r:id="rId7"/>
    <p:sldMasterId id="2147483816" r:id="rId8"/>
    <p:sldMasterId id="2147483829" r:id="rId9"/>
  </p:sldMasterIdLst>
  <p:sldIdLst>
    <p:sldId id="257" r:id="rId10"/>
    <p:sldId id="258" r:id="rId11"/>
    <p:sldId id="259" r:id="rId12"/>
    <p:sldId id="260" r:id="rId13"/>
    <p:sldId id="261" r:id="rId14"/>
    <p:sldId id="264" r:id="rId15"/>
    <p:sldId id="265" r:id="rId16"/>
    <p:sldId id="262" r:id="rId17"/>
    <p:sldId id="263" r:id="rId18"/>
    <p:sldId id="268" r:id="rId19"/>
    <p:sldId id="269" r:id="rId20"/>
    <p:sldId id="270" r:id="rId21"/>
    <p:sldId id="271" r:id="rId22"/>
    <p:sldId id="273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8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48543D7-9ECF-4021-B797-CD5C4DF75DF3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0ACA2EE-4C53-402B-8B20-548D60498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43D7-9ECF-4021-B797-CD5C4DF75DF3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A2EE-4C53-402B-8B20-548D60498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55ACD-09B3-4CE2-A28C-E78E4FBAD9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38479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60663-FF56-4E5E-B4C0-0232EECEDD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577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43D7-9ECF-4021-B797-CD5C4DF75DF3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A2EE-4C53-402B-8B20-548D60498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C78DD0-BF26-48D9-ACF0-227786D6A4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708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8075C-3466-448B-BE39-9AEDD2197F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448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AF8A6-1E3F-4E80-A0A7-802ED95356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054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D9E19-4726-4478-983A-3AF34F0003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164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7FFE7-A11A-40BF-BFD7-30AC3BF009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025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4F7B9-17CC-4744-9D1E-126DC60819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544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86B92-DCE9-4262-ACFA-8B322DA00D7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5860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C643-451C-4718-8866-E77C71D5F8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913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8543D7-9ECF-4021-B797-CD5C4DF75DF3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0ACA2EE-4C53-402B-8B20-548D604986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53DDF-EEA8-4F49-BC95-CCBD24ECE2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2456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139C9-B7FC-46DF-BC49-2B552196E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61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9FC33-941E-431A-9083-BB24A6CF6E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9410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C78DD0-BF26-48D9-ACF0-227786D6A4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0741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8075C-3466-448B-BE39-9AEDD2197F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6579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AF8A6-1E3F-4E80-A0A7-802ED95356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587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D9E19-4726-4478-983A-3AF34F0003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50787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7FFE7-A11A-40BF-BFD7-30AC3BF009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9924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4F7B9-17CC-4744-9D1E-126DC60819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9293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86B92-DCE9-4262-ACFA-8B322DA00D7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416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48543D7-9ECF-4021-B797-CD5C4DF75DF3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0ACA2EE-4C53-402B-8B20-548D60498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C643-451C-4718-8866-E77C71D5F8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2507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53DDF-EEA8-4F49-BC95-CCBD24ECE2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527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139C9-B7FC-46DF-BC49-2B552196E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0932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9FC33-941E-431A-9083-BB24A6CF6E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3234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C78DD0-BF26-48D9-ACF0-227786D6A4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8385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8075C-3466-448B-BE39-9AEDD2197F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85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AF8A6-1E3F-4E80-A0A7-802ED95356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88465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D9E19-4726-4478-983A-3AF34F0003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7293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7FFE7-A11A-40BF-BFD7-30AC3BF009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62790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4F7B9-17CC-4744-9D1E-126DC60819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218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43D7-9ECF-4021-B797-CD5C4DF75DF3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A2EE-4C53-402B-8B20-548D604986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86B92-DCE9-4262-ACFA-8B322DA00D7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1993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C643-451C-4718-8866-E77C71D5F8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8815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53DDF-EEA8-4F49-BC95-CCBD24ECE2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8983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139C9-B7FC-46DF-BC49-2B552196E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0428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9FC33-941E-431A-9083-BB24A6CF6E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5030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C78DD0-BF26-48D9-ACF0-227786D6A4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17114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8075C-3466-448B-BE39-9AEDD2197F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2429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AF8A6-1E3F-4E80-A0A7-802ED95356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50247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D9E19-4726-4478-983A-3AF34F0003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44300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7FFE7-A11A-40BF-BFD7-30AC3BF009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480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43D7-9ECF-4021-B797-CD5C4DF75DF3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A2EE-4C53-402B-8B20-548D604986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4F7B9-17CC-4744-9D1E-126DC60819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1395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86B92-DCE9-4262-ACFA-8B322DA00D7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06808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C643-451C-4718-8866-E77C71D5F8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1189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53DDF-EEA8-4F49-BC95-CCBD24ECE2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6049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139C9-B7FC-46DF-BC49-2B552196E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2751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9FC33-941E-431A-9083-BB24A6CF6E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6329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C78DD0-BF26-48D9-ACF0-227786D6A4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1640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8075C-3466-448B-BE39-9AEDD2197F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75865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AF8A6-1E3F-4E80-A0A7-802ED95356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51623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D9E19-4726-4478-983A-3AF34F0003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23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8543D7-9ECF-4021-B797-CD5C4DF75DF3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ACA2EE-4C53-402B-8B20-548D604986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7FFE7-A11A-40BF-BFD7-30AC3BF009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8918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4F7B9-17CC-4744-9D1E-126DC60819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94704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86B92-DCE9-4262-ACFA-8B322DA00D7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2047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C643-451C-4718-8866-E77C71D5F8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7275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53DDF-EEA8-4F49-BC95-CCBD24ECE2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21013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139C9-B7FC-46DF-BC49-2B552196E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66626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9FC33-941E-431A-9083-BB24A6CF6E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34052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8C78DD0-BF26-48D9-ACF0-227786D6A4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38036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8075C-3466-448B-BE39-9AEDD2197F1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19953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AF8A6-1E3F-4E80-A0A7-802ED95356A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48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543D7-9ECF-4021-B797-CD5C4DF75DF3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CA2EE-4C53-402B-8B20-548D60498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D9E19-4726-4478-983A-3AF34F0003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54509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7FFE7-A11A-40BF-BFD7-30AC3BF009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1544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4F7B9-17CC-4744-9D1E-126DC60819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08459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86B92-DCE9-4262-ACFA-8B322DA00D7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58682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C643-451C-4718-8866-E77C71D5F82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3249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53DDF-EEA8-4F49-BC95-CCBD24ECE29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21615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139C9-B7FC-46DF-BC49-2B552196E99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79893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9FC33-941E-431A-9083-BB24A6CF6E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74847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147483647 w 3985"/>
              <a:gd name="T1" fmla="*/ 0 h 3619"/>
              <a:gd name="T2" fmla="*/ 0 w 3985"/>
              <a:gd name="T3" fmla="*/ 2147483647 h 3619"/>
              <a:gd name="T4" fmla="*/ 2147483647 w 3985"/>
              <a:gd name="T5" fmla="*/ 2147483647 h 3619"/>
              <a:gd name="T6" fmla="*/ 2147483647 w 3985"/>
              <a:gd name="T7" fmla="*/ 2147483647 h 3619"/>
              <a:gd name="T8" fmla="*/ 2147483647 w 3985"/>
              <a:gd name="T9" fmla="*/ 0 h 3619"/>
              <a:gd name="T10" fmla="*/ 2147483647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6376 w 794"/>
                <a:gd name="T1" fmla="*/ 2383 h 414"/>
                <a:gd name="T2" fmla="*/ 5702 w 794"/>
                <a:gd name="T3" fmla="*/ 1919 h 414"/>
                <a:gd name="T4" fmla="*/ 4466 w 794"/>
                <a:gd name="T5" fmla="*/ 1268 h 414"/>
                <a:gd name="T6" fmla="*/ 570 w 794"/>
                <a:gd name="T7" fmla="*/ 0 h 414"/>
                <a:gd name="T8" fmla="*/ 184 w 794"/>
                <a:gd name="T9" fmla="*/ 120 h 414"/>
                <a:gd name="T10" fmla="*/ 0 w 794"/>
                <a:gd name="T11" fmla="*/ 501 h 414"/>
                <a:gd name="T12" fmla="*/ 224 w 794"/>
                <a:gd name="T13" fmla="*/ 936 h 414"/>
                <a:gd name="T14" fmla="*/ 4577 w 794"/>
                <a:gd name="T15" fmla="*/ 2469 h 414"/>
                <a:gd name="T16" fmla="*/ 5531 w 794"/>
                <a:gd name="T17" fmla="*/ 2371 h 414"/>
                <a:gd name="T18" fmla="*/ 6302 w 794"/>
                <a:gd name="T19" fmla="*/ 2498 h 414"/>
                <a:gd name="T20" fmla="*/ 6376 w 794"/>
                <a:gd name="T21" fmla="*/ 2383 h 414"/>
                <a:gd name="T22" fmla="*/ 6376 w 794"/>
                <a:gd name="T23" fmla="*/ 2383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274 w 1586"/>
                <a:gd name="T1" fmla="*/ 0 h 821"/>
                <a:gd name="T2" fmla="*/ 2664 w 1586"/>
                <a:gd name="T3" fmla="*/ 781 h 821"/>
                <a:gd name="T4" fmla="*/ 2858 w 1586"/>
                <a:gd name="T5" fmla="*/ 960 h 821"/>
                <a:gd name="T6" fmla="*/ 3175 w 1586"/>
                <a:gd name="T7" fmla="*/ 1191 h 821"/>
                <a:gd name="T8" fmla="*/ 3133 w 1586"/>
                <a:gd name="T9" fmla="*/ 1235 h 821"/>
                <a:gd name="T10" fmla="*/ 2702 w 1586"/>
                <a:gd name="T11" fmla="*/ 1184 h 821"/>
                <a:gd name="T12" fmla="*/ 2292 w 1586"/>
                <a:gd name="T13" fmla="*/ 1220 h 821"/>
                <a:gd name="T14" fmla="*/ 83 w 1586"/>
                <a:gd name="T15" fmla="*/ 449 h 821"/>
                <a:gd name="T16" fmla="*/ 0 w 1586"/>
                <a:gd name="T17" fmla="*/ 226 h 821"/>
                <a:gd name="T18" fmla="*/ 92 w 1586"/>
                <a:gd name="T19" fmla="*/ 48 h 821"/>
                <a:gd name="T20" fmla="*/ 274 w 1586"/>
                <a:gd name="T21" fmla="*/ 0 h 821"/>
                <a:gd name="T22" fmla="*/ 27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492 h 747"/>
                <a:gd name="T2" fmla="*/ 1855 w 1049"/>
                <a:gd name="T3" fmla="*/ 1131 h 747"/>
                <a:gd name="T4" fmla="*/ 1889 w 1049"/>
                <a:gd name="T5" fmla="*/ 808 h 747"/>
                <a:gd name="T6" fmla="*/ 2111 w 1049"/>
                <a:gd name="T7" fmla="*/ 639 h 747"/>
                <a:gd name="T8" fmla="*/ 157 w 1049"/>
                <a:gd name="T9" fmla="*/ 0 h 747"/>
                <a:gd name="T10" fmla="*/ 0 w 1049"/>
                <a:gd name="T11" fmla="*/ 192 h 747"/>
                <a:gd name="T12" fmla="*/ 0 w 1049"/>
                <a:gd name="T13" fmla="*/ 492 h 747"/>
                <a:gd name="T14" fmla="*/ 0 w 1049"/>
                <a:gd name="T15" fmla="*/ 492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219 w 150"/>
                  <a:gd name="T1" fmla="*/ 0 h 173"/>
                  <a:gd name="T2" fmla="*/ 81 w 150"/>
                  <a:gd name="T3" fmla="*/ 101 h 173"/>
                  <a:gd name="T4" fmla="*/ 0 w 150"/>
                  <a:gd name="T5" fmla="*/ 265 h 173"/>
                  <a:gd name="T6" fmla="*/ 160 w 150"/>
                  <a:gd name="T7" fmla="*/ 245 h 173"/>
                  <a:gd name="T8" fmla="*/ 206 w 150"/>
                  <a:gd name="T9" fmla="*/ 129 h 173"/>
                  <a:gd name="T10" fmla="*/ 300 w 150"/>
                  <a:gd name="T11" fmla="*/ 41 h 173"/>
                  <a:gd name="T12" fmla="*/ 219 w 150"/>
                  <a:gd name="T13" fmla="*/ 0 h 173"/>
                  <a:gd name="T14" fmla="*/ 219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313 w 1684"/>
                  <a:gd name="T1" fmla="*/ 0 h 880"/>
                  <a:gd name="T2" fmla="*/ 126 w 1684"/>
                  <a:gd name="T3" fmla="*/ 79 h 880"/>
                  <a:gd name="T4" fmla="*/ 0 w 1684"/>
                  <a:gd name="T5" fmla="*/ 314 h 880"/>
                  <a:gd name="T6" fmla="*/ 135 w 1684"/>
                  <a:gd name="T7" fmla="*/ 541 h 880"/>
                  <a:gd name="T8" fmla="*/ 2373 w 1684"/>
                  <a:gd name="T9" fmla="*/ 1308 h 880"/>
                  <a:gd name="T10" fmla="*/ 2855 w 1684"/>
                  <a:gd name="T11" fmla="*/ 1260 h 880"/>
                  <a:gd name="T12" fmla="*/ 3245 w 1684"/>
                  <a:gd name="T13" fmla="*/ 1328 h 880"/>
                  <a:gd name="T14" fmla="*/ 3381 w 1684"/>
                  <a:gd name="T15" fmla="*/ 1220 h 880"/>
                  <a:gd name="T16" fmla="*/ 3015 w 1684"/>
                  <a:gd name="T17" fmla="*/ 1002 h 880"/>
                  <a:gd name="T18" fmla="*/ 2866 w 1684"/>
                  <a:gd name="T19" fmla="*/ 773 h 880"/>
                  <a:gd name="T20" fmla="*/ 2749 w 1684"/>
                  <a:gd name="T21" fmla="*/ 795 h 880"/>
                  <a:gd name="T22" fmla="*/ 2889 w 1684"/>
                  <a:gd name="T23" fmla="*/ 1002 h 880"/>
                  <a:gd name="T24" fmla="*/ 3168 w 1684"/>
                  <a:gd name="T25" fmla="*/ 1222 h 880"/>
                  <a:gd name="T26" fmla="*/ 2837 w 1684"/>
                  <a:gd name="T27" fmla="*/ 1188 h 880"/>
                  <a:gd name="T28" fmla="*/ 2447 w 1684"/>
                  <a:gd name="T29" fmla="*/ 1228 h 880"/>
                  <a:gd name="T30" fmla="*/ 2519 w 1684"/>
                  <a:gd name="T31" fmla="*/ 980 h 880"/>
                  <a:gd name="T32" fmla="*/ 2686 w 1684"/>
                  <a:gd name="T33" fmla="*/ 812 h 880"/>
                  <a:gd name="T34" fmla="*/ 2491 w 1684"/>
                  <a:gd name="T35" fmla="*/ 833 h 880"/>
                  <a:gd name="T36" fmla="*/ 2339 w 1684"/>
                  <a:gd name="T37" fmla="*/ 993 h 880"/>
                  <a:gd name="T38" fmla="*/ 2287 w 1684"/>
                  <a:gd name="T39" fmla="*/ 1194 h 880"/>
                  <a:gd name="T40" fmla="*/ 215 w 1684"/>
                  <a:gd name="T41" fmla="*/ 468 h 880"/>
                  <a:gd name="T42" fmla="*/ 160 w 1684"/>
                  <a:gd name="T43" fmla="*/ 324 h 880"/>
                  <a:gd name="T44" fmla="*/ 207 w 1684"/>
                  <a:gd name="T45" fmla="*/ 144 h 880"/>
                  <a:gd name="T46" fmla="*/ 435 w 1684"/>
                  <a:gd name="T47" fmla="*/ 0 h 880"/>
                  <a:gd name="T48" fmla="*/ 313 w 1684"/>
                  <a:gd name="T49" fmla="*/ 0 h 880"/>
                  <a:gd name="T50" fmla="*/ 313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201 w 1190"/>
                  <a:gd name="T1" fmla="*/ 0 h 500"/>
                  <a:gd name="T2" fmla="*/ 2389 w 1190"/>
                  <a:gd name="T3" fmla="*/ 739 h 500"/>
                  <a:gd name="T4" fmla="*/ 2159 w 1190"/>
                  <a:gd name="T5" fmla="*/ 754 h 500"/>
                  <a:gd name="T6" fmla="*/ 0 w 1190"/>
                  <a:gd name="T7" fmla="*/ 41 h 500"/>
                  <a:gd name="T8" fmla="*/ 201 w 1190"/>
                  <a:gd name="T9" fmla="*/ 0 h 500"/>
                  <a:gd name="T10" fmla="*/ 201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234 w 160"/>
                  <a:gd name="T1" fmla="*/ 0 h 335"/>
                  <a:gd name="T2" fmla="*/ 38 w 160"/>
                  <a:gd name="T3" fmla="*/ 159 h 335"/>
                  <a:gd name="T4" fmla="*/ 0 w 160"/>
                  <a:gd name="T5" fmla="*/ 344 h 335"/>
                  <a:gd name="T6" fmla="*/ 67 w 160"/>
                  <a:gd name="T7" fmla="*/ 470 h 335"/>
                  <a:gd name="T8" fmla="*/ 189 w 160"/>
                  <a:gd name="T9" fmla="*/ 502 h 335"/>
                  <a:gd name="T10" fmla="*/ 153 w 160"/>
                  <a:gd name="T11" fmla="*/ 230 h 335"/>
                  <a:gd name="T12" fmla="*/ 322 w 160"/>
                  <a:gd name="T13" fmla="*/ 26 h 335"/>
                  <a:gd name="T14" fmla="*/ 234 w 160"/>
                  <a:gd name="T15" fmla="*/ 0 h 335"/>
                  <a:gd name="T16" fmla="*/ 234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28 w 489"/>
                  <a:gd name="T1" fmla="*/ 52 h 296"/>
                  <a:gd name="T2" fmla="*/ 319 w 489"/>
                  <a:gd name="T3" fmla="*/ 100 h 296"/>
                  <a:gd name="T4" fmla="*/ 647 w 489"/>
                  <a:gd name="T5" fmla="*/ 207 h 296"/>
                  <a:gd name="T6" fmla="*/ 879 w 489"/>
                  <a:gd name="T7" fmla="*/ 368 h 296"/>
                  <a:gd name="T8" fmla="*/ 651 w 489"/>
                  <a:gd name="T9" fmla="*/ 348 h 296"/>
                  <a:gd name="T10" fmla="*/ 277 w 489"/>
                  <a:gd name="T11" fmla="*/ 221 h 296"/>
                  <a:gd name="T12" fmla="*/ 100 w 489"/>
                  <a:gd name="T13" fmla="*/ 121 h 296"/>
                  <a:gd name="T14" fmla="*/ 213 w 489"/>
                  <a:gd name="T15" fmla="*/ 246 h 296"/>
                  <a:gd name="T16" fmla="*/ 543 w 489"/>
                  <a:gd name="T17" fmla="*/ 408 h 296"/>
                  <a:gd name="T18" fmla="*/ 930 w 489"/>
                  <a:gd name="T19" fmla="*/ 448 h 296"/>
                  <a:gd name="T20" fmla="*/ 976 w 489"/>
                  <a:gd name="T21" fmla="*/ 338 h 296"/>
                  <a:gd name="T22" fmla="*/ 787 w 489"/>
                  <a:gd name="T23" fmla="*/ 182 h 296"/>
                  <a:gd name="T24" fmla="*/ 339 w 489"/>
                  <a:gd name="T25" fmla="*/ 26 h 296"/>
                  <a:gd name="T26" fmla="*/ 0 w 489"/>
                  <a:gd name="T27" fmla="*/ 0 h 296"/>
                  <a:gd name="T28" fmla="*/ 28 w 489"/>
                  <a:gd name="T29" fmla="*/ 52 h 296"/>
                  <a:gd name="T30" fmla="*/ 28 w 489"/>
                  <a:gd name="T31" fmla="*/ 5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498 w 794"/>
                <a:gd name="T1" fmla="*/ 198 h 414"/>
                <a:gd name="T2" fmla="*/ 445 w 794"/>
                <a:gd name="T3" fmla="*/ 159 h 414"/>
                <a:gd name="T4" fmla="*/ 349 w 794"/>
                <a:gd name="T5" fmla="*/ 105 h 414"/>
                <a:gd name="T6" fmla="*/ 44 w 794"/>
                <a:gd name="T7" fmla="*/ 0 h 414"/>
                <a:gd name="T8" fmla="*/ 14 w 794"/>
                <a:gd name="T9" fmla="*/ 10 h 414"/>
                <a:gd name="T10" fmla="*/ 0 w 794"/>
                <a:gd name="T11" fmla="*/ 42 h 414"/>
                <a:gd name="T12" fmla="*/ 17 w 794"/>
                <a:gd name="T13" fmla="*/ 78 h 414"/>
                <a:gd name="T14" fmla="*/ 358 w 794"/>
                <a:gd name="T15" fmla="*/ 205 h 414"/>
                <a:gd name="T16" fmla="*/ 433 w 794"/>
                <a:gd name="T17" fmla="*/ 197 h 414"/>
                <a:gd name="T18" fmla="*/ 493 w 794"/>
                <a:gd name="T19" fmla="*/ 207 h 414"/>
                <a:gd name="T20" fmla="*/ 498 w 794"/>
                <a:gd name="T21" fmla="*/ 198 h 414"/>
                <a:gd name="T22" fmla="*/ 498 w 794"/>
                <a:gd name="T23" fmla="*/ 198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21 w 1586"/>
                <a:gd name="T1" fmla="*/ 0 h 821"/>
                <a:gd name="T2" fmla="*/ 208 w 1586"/>
                <a:gd name="T3" fmla="*/ 65 h 821"/>
                <a:gd name="T4" fmla="*/ 223 w 1586"/>
                <a:gd name="T5" fmla="*/ 79 h 821"/>
                <a:gd name="T6" fmla="*/ 248 w 1586"/>
                <a:gd name="T7" fmla="*/ 99 h 821"/>
                <a:gd name="T8" fmla="*/ 245 w 1586"/>
                <a:gd name="T9" fmla="*/ 102 h 821"/>
                <a:gd name="T10" fmla="*/ 211 w 1586"/>
                <a:gd name="T11" fmla="*/ 98 h 821"/>
                <a:gd name="T12" fmla="*/ 179 w 1586"/>
                <a:gd name="T13" fmla="*/ 101 h 821"/>
                <a:gd name="T14" fmla="*/ 7 w 1586"/>
                <a:gd name="T15" fmla="*/ 37 h 821"/>
                <a:gd name="T16" fmla="*/ 0 w 1586"/>
                <a:gd name="T17" fmla="*/ 19 h 821"/>
                <a:gd name="T18" fmla="*/ 7 w 1586"/>
                <a:gd name="T19" fmla="*/ 4 h 821"/>
                <a:gd name="T20" fmla="*/ 21 w 1586"/>
                <a:gd name="T21" fmla="*/ 0 h 821"/>
                <a:gd name="T22" fmla="*/ 21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41 h 747"/>
                <a:gd name="T2" fmla="*/ 145 w 1049"/>
                <a:gd name="T3" fmla="*/ 94 h 747"/>
                <a:gd name="T4" fmla="*/ 148 w 1049"/>
                <a:gd name="T5" fmla="*/ 67 h 747"/>
                <a:gd name="T6" fmla="*/ 165 w 1049"/>
                <a:gd name="T7" fmla="*/ 53 h 747"/>
                <a:gd name="T8" fmla="*/ 12 w 1049"/>
                <a:gd name="T9" fmla="*/ 0 h 747"/>
                <a:gd name="T10" fmla="*/ 0 w 1049"/>
                <a:gd name="T11" fmla="*/ 16 h 747"/>
                <a:gd name="T12" fmla="*/ 0 w 1049"/>
                <a:gd name="T13" fmla="*/ 41 h 747"/>
                <a:gd name="T14" fmla="*/ 0 w 1049"/>
                <a:gd name="T15" fmla="*/ 41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7 w 150"/>
                  <a:gd name="T1" fmla="*/ 0 h 173"/>
                  <a:gd name="T2" fmla="*/ 6 w 150"/>
                  <a:gd name="T3" fmla="*/ 8 h 173"/>
                  <a:gd name="T4" fmla="*/ 0 w 150"/>
                  <a:gd name="T5" fmla="*/ 22 h 173"/>
                  <a:gd name="T6" fmla="*/ 12 w 150"/>
                  <a:gd name="T7" fmla="*/ 20 h 173"/>
                  <a:gd name="T8" fmla="*/ 16 w 150"/>
                  <a:gd name="T9" fmla="*/ 11 h 173"/>
                  <a:gd name="T10" fmla="*/ 23 w 150"/>
                  <a:gd name="T11" fmla="*/ 4 h 173"/>
                  <a:gd name="T12" fmla="*/ 17 w 150"/>
                  <a:gd name="T13" fmla="*/ 0 h 173"/>
                  <a:gd name="T14" fmla="*/ 17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25 w 1684"/>
                  <a:gd name="T1" fmla="*/ 0 h 880"/>
                  <a:gd name="T2" fmla="*/ 10 w 1684"/>
                  <a:gd name="T3" fmla="*/ 6 h 880"/>
                  <a:gd name="T4" fmla="*/ 0 w 1684"/>
                  <a:gd name="T5" fmla="*/ 26 h 880"/>
                  <a:gd name="T6" fmla="*/ 11 w 1684"/>
                  <a:gd name="T7" fmla="*/ 45 h 880"/>
                  <a:gd name="T8" fmla="*/ 185 w 1684"/>
                  <a:gd name="T9" fmla="*/ 108 h 880"/>
                  <a:gd name="T10" fmla="*/ 223 w 1684"/>
                  <a:gd name="T11" fmla="*/ 104 h 880"/>
                  <a:gd name="T12" fmla="*/ 253 w 1684"/>
                  <a:gd name="T13" fmla="*/ 110 h 880"/>
                  <a:gd name="T14" fmla="*/ 264 w 1684"/>
                  <a:gd name="T15" fmla="*/ 101 h 880"/>
                  <a:gd name="T16" fmla="*/ 236 w 1684"/>
                  <a:gd name="T17" fmla="*/ 83 h 880"/>
                  <a:gd name="T18" fmla="*/ 224 w 1684"/>
                  <a:gd name="T19" fmla="*/ 64 h 880"/>
                  <a:gd name="T20" fmla="*/ 215 w 1684"/>
                  <a:gd name="T21" fmla="*/ 66 h 880"/>
                  <a:gd name="T22" fmla="*/ 226 w 1684"/>
                  <a:gd name="T23" fmla="*/ 83 h 880"/>
                  <a:gd name="T24" fmla="*/ 248 w 1684"/>
                  <a:gd name="T25" fmla="*/ 101 h 880"/>
                  <a:gd name="T26" fmla="*/ 222 w 1684"/>
                  <a:gd name="T27" fmla="*/ 98 h 880"/>
                  <a:gd name="T28" fmla="*/ 191 w 1684"/>
                  <a:gd name="T29" fmla="*/ 102 h 880"/>
                  <a:gd name="T30" fmla="*/ 197 w 1684"/>
                  <a:gd name="T31" fmla="*/ 81 h 880"/>
                  <a:gd name="T32" fmla="*/ 210 w 1684"/>
                  <a:gd name="T33" fmla="*/ 67 h 880"/>
                  <a:gd name="T34" fmla="*/ 195 w 1684"/>
                  <a:gd name="T35" fmla="*/ 69 h 880"/>
                  <a:gd name="T36" fmla="*/ 183 w 1684"/>
                  <a:gd name="T37" fmla="*/ 82 h 880"/>
                  <a:gd name="T38" fmla="*/ 179 w 1684"/>
                  <a:gd name="T39" fmla="*/ 99 h 880"/>
                  <a:gd name="T40" fmla="*/ 17 w 1684"/>
                  <a:gd name="T41" fmla="*/ 39 h 880"/>
                  <a:gd name="T42" fmla="*/ 13 w 1684"/>
                  <a:gd name="T43" fmla="*/ 27 h 880"/>
                  <a:gd name="T44" fmla="*/ 16 w 1684"/>
                  <a:gd name="T45" fmla="*/ 12 h 880"/>
                  <a:gd name="T46" fmla="*/ 34 w 1684"/>
                  <a:gd name="T47" fmla="*/ 0 h 880"/>
                  <a:gd name="T48" fmla="*/ 25 w 1684"/>
                  <a:gd name="T49" fmla="*/ 0 h 880"/>
                  <a:gd name="T50" fmla="*/ 25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6 w 1190"/>
                  <a:gd name="T1" fmla="*/ 0 h 500"/>
                  <a:gd name="T2" fmla="*/ 187 w 1190"/>
                  <a:gd name="T3" fmla="*/ 61 h 500"/>
                  <a:gd name="T4" fmla="*/ 169 w 1190"/>
                  <a:gd name="T5" fmla="*/ 62 h 500"/>
                  <a:gd name="T6" fmla="*/ 0 w 1190"/>
                  <a:gd name="T7" fmla="*/ 4 h 500"/>
                  <a:gd name="T8" fmla="*/ 16 w 1190"/>
                  <a:gd name="T9" fmla="*/ 0 h 500"/>
                  <a:gd name="T10" fmla="*/ 16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8 w 160"/>
                  <a:gd name="T1" fmla="*/ 0 h 335"/>
                  <a:gd name="T2" fmla="*/ 3 w 160"/>
                  <a:gd name="T3" fmla="*/ 13 h 335"/>
                  <a:gd name="T4" fmla="*/ 0 w 160"/>
                  <a:gd name="T5" fmla="*/ 29 h 335"/>
                  <a:gd name="T6" fmla="*/ 5 w 160"/>
                  <a:gd name="T7" fmla="*/ 39 h 335"/>
                  <a:gd name="T8" fmla="*/ 15 w 160"/>
                  <a:gd name="T9" fmla="*/ 42 h 335"/>
                  <a:gd name="T10" fmla="*/ 12 w 160"/>
                  <a:gd name="T11" fmla="*/ 19 h 335"/>
                  <a:gd name="T12" fmla="*/ 25 w 160"/>
                  <a:gd name="T13" fmla="*/ 2 h 335"/>
                  <a:gd name="T14" fmla="*/ 18 w 160"/>
                  <a:gd name="T15" fmla="*/ 0 h 335"/>
                  <a:gd name="T16" fmla="*/ 18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2 w 489"/>
                  <a:gd name="T1" fmla="*/ 4 h 296"/>
                  <a:gd name="T2" fmla="*/ 25 w 489"/>
                  <a:gd name="T3" fmla="*/ 8 h 296"/>
                  <a:gd name="T4" fmla="*/ 51 w 489"/>
                  <a:gd name="T5" fmla="*/ 17 h 296"/>
                  <a:gd name="T6" fmla="*/ 69 w 489"/>
                  <a:gd name="T7" fmla="*/ 30 h 296"/>
                  <a:gd name="T8" fmla="*/ 51 w 489"/>
                  <a:gd name="T9" fmla="*/ 28 h 296"/>
                  <a:gd name="T10" fmla="*/ 22 w 489"/>
                  <a:gd name="T11" fmla="*/ 18 h 296"/>
                  <a:gd name="T12" fmla="*/ 8 w 489"/>
                  <a:gd name="T13" fmla="*/ 10 h 296"/>
                  <a:gd name="T14" fmla="*/ 17 w 489"/>
                  <a:gd name="T15" fmla="*/ 20 h 296"/>
                  <a:gd name="T16" fmla="*/ 42 w 489"/>
                  <a:gd name="T17" fmla="*/ 33 h 296"/>
                  <a:gd name="T18" fmla="*/ 73 w 489"/>
                  <a:gd name="T19" fmla="*/ 37 h 296"/>
                  <a:gd name="T20" fmla="*/ 76 w 489"/>
                  <a:gd name="T21" fmla="*/ 28 h 296"/>
                  <a:gd name="T22" fmla="*/ 62 w 489"/>
                  <a:gd name="T23" fmla="*/ 15 h 296"/>
                  <a:gd name="T24" fmla="*/ 26 w 489"/>
                  <a:gd name="T25" fmla="*/ 2 h 296"/>
                  <a:gd name="T26" fmla="*/ 0 w 489"/>
                  <a:gd name="T27" fmla="*/ 0 h 296"/>
                  <a:gd name="T28" fmla="*/ 2 w 489"/>
                  <a:gd name="T29" fmla="*/ 4 h 296"/>
                  <a:gd name="T30" fmla="*/ 2 w 489"/>
                  <a:gd name="T31" fmla="*/ 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2056447500 w 4288"/>
              <a:gd name="T3" fmla="*/ 645160443 h 459"/>
              <a:gd name="T4" fmla="*/ 2147483647 w 4288"/>
              <a:gd name="T5" fmla="*/ 362902749 h 459"/>
              <a:gd name="T6" fmla="*/ 2147483647 w 4288"/>
              <a:gd name="T7" fmla="*/ 947579400 h 459"/>
              <a:gd name="T8" fmla="*/ 2147483647 w 4288"/>
              <a:gd name="T9" fmla="*/ 383064013 h 459"/>
              <a:gd name="T10" fmla="*/ 2147483647 w 4288"/>
              <a:gd name="T11" fmla="*/ 1149192039 h 459"/>
              <a:gd name="T12" fmla="*/ 2147483647 w 4288"/>
              <a:gd name="T13" fmla="*/ 342741485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80645000 h 240"/>
              <a:gd name="T2" fmla="*/ 705643750 w 560"/>
              <a:gd name="T3" fmla="*/ 362902500 h 240"/>
              <a:gd name="T4" fmla="*/ 1129030000 w 560"/>
              <a:gd name="T5" fmla="*/ 40322500 h 240"/>
              <a:gd name="T6" fmla="*/ 1411287500 w 560"/>
              <a:gd name="T7" fmla="*/ 60483750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3F53-695F-4197-9E98-AA2C3FBD3F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70133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28754-03B6-499C-BD71-B8562945BF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189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8543D7-9ECF-4021-B797-CD5C4DF75DF3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0ACA2EE-4C53-402B-8B20-548D604986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F62EE-FDFC-4F1D-BD85-59F5B7A8455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7180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7239C-2A69-43FE-84FF-C2A93B4007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58630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80EB3-73F1-4FB8-BC88-CE1F29407BB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6536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6CF80-7927-4B4D-B353-CFBE9C6397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37524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495A9-AD90-403D-9673-8125E1A5FD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20869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DE7EC-7B6E-45EB-B872-47A5A26A89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44332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F699F-22AE-4B3F-9545-DA18504854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55867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44C48-AFE2-4E7C-985A-64C0FBAD8E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24765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55ACD-09B3-4CE2-A28C-E78E4FBAD9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85840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A60663-FF56-4E5E-B4C0-0232EECEDD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441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8543D7-9ECF-4021-B797-CD5C4DF75DF3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ACA2EE-4C53-402B-8B20-548D6049862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>
              <a:gd name="T0" fmla="*/ 2147483647 w 3985"/>
              <a:gd name="T1" fmla="*/ 0 h 3619"/>
              <a:gd name="T2" fmla="*/ 0 w 3985"/>
              <a:gd name="T3" fmla="*/ 2147483647 h 3619"/>
              <a:gd name="T4" fmla="*/ 2147483647 w 3985"/>
              <a:gd name="T5" fmla="*/ 2147483647 h 3619"/>
              <a:gd name="T6" fmla="*/ 2147483647 w 3985"/>
              <a:gd name="T7" fmla="*/ 2147483647 h 3619"/>
              <a:gd name="T8" fmla="*/ 2147483647 w 3985"/>
              <a:gd name="T9" fmla="*/ 0 h 3619"/>
              <a:gd name="T10" fmla="*/ 2147483647 w 3985"/>
              <a:gd name="T11" fmla="*/ 0 h 36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>
                <a:gd name="T0" fmla="*/ 6376 w 794"/>
                <a:gd name="T1" fmla="*/ 2383 h 414"/>
                <a:gd name="T2" fmla="*/ 5702 w 794"/>
                <a:gd name="T3" fmla="*/ 1919 h 414"/>
                <a:gd name="T4" fmla="*/ 4466 w 794"/>
                <a:gd name="T5" fmla="*/ 1268 h 414"/>
                <a:gd name="T6" fmla="*/ 570 w 794"/>
                <a:gd name="T7" fmla="*/ 0 h 414"/>
                <a:gd name="T8" fmla="*/ 184 w 794"/>
                <a:gd name="T9" fmla="*/ 120 h 414"/>
                <a:gd name="T10" fmla="*/ 0 w 794"/>
                <a:gd name="T11" fmla="*/ 501 h 414"/>
                <a:gd name="T12" fmla="*/ 224 w 794"/>
                <a:gd name="T13" fmla="*/ 936 h 414"/>
                <a:gd name="T14" fmla="*/ 4577 w 794"/>
                <a:gd name="T15" fmla="*/ 2469 h 414"/>
                <a:gd name="T16" fmla="*/ 5531 w 794"/>
                <a:gd name="T17" fmla="*/ 2371 h 414"/>
                <a:gd name="T18" fmla="*/ 6302 w 794"/>
                <a:gd name="T19" fmla="*/ 2498 h 414"/>
                <a:gd name="T20" fmla="*/ 6376 w 794"/>
                <a:gd name="T21" fmla="*/ 2383 h 414"/>
                <a:gd name="T22" fmla="*/ 6376 w 794"/>
                <a:gd name="T23" fmla="*/ 2383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>
                <a:gd name="T0" fmla="*/ 274 w 1586"/>
                <a:gd name="T1" fmla="*/ 0 h 821"/>
                <a:gd name="T2" fmla="*/ 2664 w 1586"/>
                <a:gd name="T3" fmla="*/ 781 h 821"/>
                <a:gd name="T4" fmla="*/ 2858 w 1586"/>
                <a:gd name="T5" fmla="*/ 960 h 821"/>
                <a:gd name="T6" fmla="*/ 3175 w 1586"/>
                <a:gd name="T7" fmla="*/ 1191 h 821"/>
                <a:gd name="T8" fmla="*/ 3133 w 1586"/>
                <a:gd name="T9" fmla="*/ 1235 h 821"/>
                <a:gd name="T10" fmla="*/ 2702 w 1586"/>
                <a:gd name="T11" fmla="*/ 1184 h 821"/>
                <a:gd name="T12" fmla="*/ 2292 w 1586"/>
                <a:gd name="T13" fmla="*/ 1220 h 821"/>
                <a:gd name="T14" fmla="*/ 83 w 1586"/>
                <a:gd name="T15" fmla="*/ 449 h 821"/>
                <a:gd name="T16" fmla="*/ 0 w 1586"/>
                <a:gd name="T17" fmla="*/ 226 h 821"/>
                <a:gd name="T18" fmla="*/ 92 w 1586"/>
                <a:gd name="T19" fmla="*/ 48 h 821"/>
                <a:gd name="T20" fmla="*/ 274 w 1586"/>
                <a:gd name="T21" fmla="*/ 0 h 821"/>
                <a:gd name="T22" fmla="*/ 27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>
                <a:gd name="T0" fmla="*/ 0 w 1049"/>
                <a:gd name="T1" fmla="*/ 492 h 747"/>
                <a:gd name="T2" fmla="*/ 1855 w 1049"/>
                <a:gd name="T3" fmla="*/ 1131 h 747"/>
                <a:gd name="T4" fmla="*/ 1889 w 1049"/>
                <a:gd name="T5" fmla="*/ 808 h 747"/>
                <a:gd name="T6" fmla="*/ 2111 w 1049"/>
                <a:gd name="T7" fmla="*/ 639 h 747"/>
                <a:gd name="T8" fmla="*/ 157 w 1049"/>
                <a:gd name="T9" fmla="*/ 0 h 747"/>
                <a:gd name="T10" fmla="*/ 0 w 1049"/>
                <a:gd name="T11" fmla="*/ 192 h 747"/>
                <a:gd name="T12" fmla="*/ 0 w 1049"/>
                <a:gd name="T13" fmla="*/ 492 h 747"/>
                <a:gd name="T14" fmla="*/ 0 w 1049"/>
                <a:gd name="T15" fmla="*/ 492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>
                  <a:gd name="T0" fmla="*/ 219 w 150"/>
                  <a:gd name="T1" fmla="*/ 0 h 173"/>
                  <a:gd name="T2" fmla="*/ 81 w 150"/>
                  <a:gd name="T3" fmla="*/ 101 h 173"/>
                  <a:gd name="T4" fmla="*/ 0 w 150"/>
                  <a:gd name="T5" fmla="*/ 265 h 173"/>
                  <a:gd name="T6" fmla="*/ 160 w 150"/>
                  <a:gd name="T7" fmla="*/ 245 h 173"/>
                  <a:gd name="T8" fmla="*/ 206 w 150"/>
                  <a:gd name="T9" fmla="*/ 129 h 173"/>
                  <a:gd name="T10" fmla="*/ 300 w 150"/>
                  <a:gd name="T11" fmla="*/ 41 h 173"/>
                  <a:gd name="T12" fmla="*/ 219 w 150"/>
                  <a:gd name="T13" fmla="*/ 0 h 173"/>
                  <a:gd name="T14" fmla="*/ 219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>
                  <a:gd name="T0" fmla="*/ 313 w 1684"/>
                  <a:gd name="T1" fmla="*/ 0 h 880"/>
                  <a:gd name="T2" fmla="*/ 126 w 1684"/>
                  <a:gd name="T3" fmla="*/ 79 h 880"/>
                  <a:gd name="T4" fmla="*/ 0 w 1684"/>
                  <a:gd name="T5" fmla="*/ 314 h 880"/>
                  <a:gd name="T6" fmla="*/ 135 w 1684"/>
                  <a:gd name="T7" fmla="*/ 541 h 880"/>
                  <a:gd name="T8" fmla="*/ 2373 w 1684"/>
                  <a:gd name="T9" fmla="*/ 1308 h 880"/>
                  <a:gd name="T10" fmla="*/ 2855 w 1684"/>
                  <a:gd name="T11" fmla="*/ 1260 h 880"/>
                  <a:gd name="T12" fmla="*/ 3245 w 1684"/>
                  <a:gd name="T13" fmla="*/ 1328 h 880"/>
                  <a:gd name="T14" fmla="*/ 3381 w 1684"/>
                  <a:gd name="T15" fmla="*/ 1220 h 880"/>
                  <a:gd name="T16" fmla="*/ 3015 w 1684"/>
                  <a:gd name="T17" fmla="*/ 1002 h 880"/>
                  <a:gd name="T18" fmla="*/ 2866 w 1684"/>
                  <a:gd name="T19" fmla="*/ 773 h 880"/>
                  <a:gd name="T20" fmla="*/ 2749 w 1684"/>
                  <a:gd name="T21" fmla="*/ 795 h 880"/>
                  <a:gd name="T22" fmla="*/ 2889 w 1684"/>
                  <a:gd name="T23" fmla="*/ 1002 h 880"/>
                  <a:gd name="T24" fmla="*/ 3168 w 1684"/>
                  <a:gd name="T25" fmla="*/ 1222 h 880"/>
                  <a:gd name="T26" fmla="*/ 2837 w 1684"/>
                  <a:gd name="T27" fmla="*/ 1188 h 880"/>
                  <a:gd name="T28" fmla="*/ 2447 w 1684"/>
                  <a:gd name="T29" fmla="*/ 1228 h 880"/>
                  <a:gd name="T30" fmla="*/ 2519 w 1684"/>
                  <a:gd name="T31" fmla="*/ 980 h 880"/>
                  <a:gd name="T32" fmla="*/ 2686 w 1684"/>
                  <a:gd name="T33" fmla="*/ 812 h 880"/>
                  <a:gd name="T34" fmla="*/ 2491 w 1684"/>
                  <a:gd name="T35" fmla="*/ 833 h 880"/>
                  <a:gd name="T36" fmla="*/ 2339 w 1684"/>
                  <a:gd name="T37" fmla="*/ 993 h 880"/>
                  <a:gd name="T38" fmla="*/ 2287 w 1684"/>
                  <a:gd name="T39" fmla="*/ 1194 h 880"/>
                  <a:gd name="T40" fmla="*/ 215 w 1684"/>
                  <a:gd name="T41" fmla="*/ 468 h 880"/>
                  <a:gd name="T42" fmla="*/ 160 w 1684"/>
                  <a:gd name="T43" fmla="*/ 324 h 880"/>
                  <a:gd name="T44" fmla="*/ 207 w 1684"/>
                  <a:gd name="T45" fmla="*/ 144 h 880"/>
                  <a:gd name="T46" fmla="*/ 435 w 1684"/>
                  <a:gd name="T47" fmla="*/ 0 h 880"/>
                  <a:gd name="T48" fmla="*/ 313 w 1684"/>
                  <a:gd name="T49" fmla="*/ 0 h 880"/>
                  <a:gd name="T50" fmla="*/ 313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>
                  <a:gd name="T0" fmla="*/ 201 w 1190"/>
                  <a:gd name="T1" fmla="*/ 0 h 500"/>
                  <a:gd name="T2" fmla="*/ 2389 w 1190"/>
                  <a:gd name="T3" fmla="*/ 739 h 500"/>
                  <a:gd name="T4" fmla="*/ 2159 w 1190"/>
                  <a:gd name="T5" fmla="*/ 754 h 500"/>
                  <a:gd name="T6" fmla="*/ 0 w 1190"/>
                  <a:gd name="T7" fmla="*/ 41 h 500"/>
                  <a:gd name="T8" fmla="*/ 201 w 1190"/>
                  <a:gd name="T9" fmla="*/ 0 h 500"/>
                  <a:gd name="T10" fmla="*/ 201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>
                  <a:gd name="T0" fmla="*/ 234 w 160"/>
                  <a:gd name="T1" fmla="*/ 0 h 335"/>
                  <a:gd name="T2" fmla="*/ 38 w 160"/>
                  <a:gd name="T3" fmla="*/ 159 h 335"/>
                  <a:gd name="T4" fmla="*/ 0 w 160"/>
                  <a:gd name="T5" fmla="*/ 344 h 335"/>
                  <a:gd name="T6" fmla="*/ 67 w 160"/>
                  <a:gd name="T7" fmla="*/ 470 h 335"/>
                  <a:gd name="T8" fmla="*/ 189 w 160"/>
                  <a:gd name="T9" fmla="*/ 502 h 335"/>
                  <a:gd name="T10" fmla="*/ 153 w 160"/>
                  <a:gd name="T11" fmla="*/ 230 h 335"/>
                  <a:gd name="T12" fmla="*/ 322 w 160"/>
                  <a:gd name="T13" fmla="*/ 26 h 335"/>
                  <a:gd name="T14" fmla="*/ 234 w 160"/>
                  <a:gd name="T15" fmla="*/ 0 h 335"/>
                  <a:gd name="T16" fmla="*/ 234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>
                  <a:gd name="T0" fmla="*/ 28 w 489"/>
                  <a:gd name="T1" fmla="*/ 52 h 296"/>
                  <a:gd name="T2" fmla="*/ 319 w 489"/>
                  <a:gd name="T3" fmla="*/ 100 h 296"/>
                  <a:gd name="T4" fmla="*/ 647 w 489"/>
                  <a:gd name="T5" fmla="*/ 207 h 296"/>
                  <a:gd name="T6" fmla="*/ 879 w 489"/>
                  <a:gd name="T7" fmla="*/ 368 h 296"/>
                  <a:gd name="T8" fmla="*/ 651 w 489"/>
                  <a:gd name="T9" fmla="*/ 348 h 296"/>
                  <a:gd name="T10" fmla="*/ 277 w 489"/>
                  <a:gd name="T11" fmla="*/ 221 h 296"/>
                  <a:gd name="T12" fmla="*/ 100 w 489"/>
                  <a:gd name="T13" fmla="*/ 121 h 296"/>
                  <a:gd name="T14" fmla="*/ 213 w 489"/>
                  <a:gd name="T15" fmla="*/ 246 h 296"/>
                  <a:gd name="T16" fmla="*/ 543 w 489"/>
                  <a:gd name="T17" fmla="*/ 408 h 296"/>
                  <a:gd name="T18" fmla="*/ 930 w 489"/>
                  <a:gd name="T19" fmla="*/ 448 h 296"/>
                  <a:gd name="T20" fmla="*/ 976 w 489"/>
                  <a:gd name="T21" fmla="*/ 338 h 296"/>
                  <a:gd name="T22" fmla="*/ 787 w 489"/>
                  <a:gd name="T23" fmla="*/ 182 h 296"/>
                  <a:gd name="T24" fmla="*/ 339 w 489"/>
                  <a:gd name="T25" fmla="*/ 26 h 296"/>
                  <a:gd name="T26" fmla="*/ 0 w 489"/>
                  <a:gd name="T27" fmla="*/ 0 h 296"/>
                  <a:gd name="T28" fmla="*/ 28 w 489"/>
                  <a:gd name="T29" fmla="*/ 52 h 296"/>
                  <a:gd name="T30" fmla="*/ 28 w 489"/>
                  <a:gd name="T31" fmla="*/ 52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>
                <a:gd name="T0" fmla="*/ 498 w 794"/>
                <a:gd name="T1" fmla="*/ 198 h 414"/>
                <a:gd name="T2" fmla="*/ 445 w 794"/>
                <a:gd name="T3" fmla="*/ 159 h 414"/>
                <a:gd name="T4" fmla="*/ 349 w 794"/>
                <a:gd name="T5" fmla="*/ 105 h 414"/>
                <a:gd name="T6" fmla="*/ 44 w 794"/>
                <a:gd name="T7" fmla="*/ 0 h 414"/>
                <a:gd name="T8" fmla="*/ 14 w 794"/>
                <a:gd name="T9" fmla="*/ 10 h 414"/>
                <a:gd name="T10" fmla="*/ 0 w 794"/>
                <a:gd name="T11" fmla="*/ 42 h 414"/>
                <a:gd name="T12" fmla="*/ 17 w 794"/>
                <a:gd name="T13" fmla="*/ 78 h 414"/>
                <a:gd name="T14" fmla="*/ 358 w 794"/>
                <a:gd name="T15" fmla="*/ 205 h 414"/>
                <a:gd name="T16" fmla="*/ 433 w 794"/>
                <a:gd name="T17" fmla="*/ 197 h 414"/>
                <a:gd name="T18" fmla="*/ 493 w 794"/>
                <a:gd name="T19" fmla="*/ 207 h 414"/>
                <a:gd name="T20" fmla="*/ 498 w 794"/>
                <a:gd name="T21" fmla="*/ 198 h 414"/>
                <a:gd name="T22" fmla="*/ 498 w 794"/>
                <a:gd name="T23" fmla="*/ 198 h 4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>
                <a:gd name="T0" fmla="*/ 21 w 1586"/>
                <a:gd name="T1" fmla="*/ 0 h 821"/>
                <a:gd name="T2" fmla="*/ 208 w 1586"/>
                <a:gd name="T3" fmla="*/ 65 h 821"/>
                <a:gd name="T4" fmla="*/ 223 w 1586"/>
                <a:gd name="T5" fmla="*/ 79 h 821"/>
                <a:gd name="T6" fmla="*/ 248 w 1586"/>
                <a:gd name="T7" fmla="*/ 99 h 821"/>
                <a:gd name="T8" fmla="*/ 245 w 1586"/>
                <a:gd name="T9" fmla="*/ 102 h 821"/>
                <a:gd name="T10" fmla="*/ 211 w 1586"/>
                <a:gd name="T11" fmla="*/ 98 h 821"/>
                <a:gd name="T12" fmla="*/ 179 w 1586"/>
                <a:gd name="T13" fmla="*/ 101 h 821"/>
                <a:gd name="T14" fmla="*/ 7 w 1586"/>
                <a:gd name="T15" fmla="*/ 37 h 821"/>
                <a:gd name="T16" fmla="*/ 0 w 1586"/>
                <a:gd name="T17" fmla="*/ 19 h 821"/>
                <a:gd name="T18" fmla="*/ 7 w 1586"/>
                <a:gd name="T19" fmla="*/ 4 h 821"/>
                <a:gd name="T20" fmla="*/ 21 w 1586"/>
                <a:gd name="T21" fmla="*/ 0 h 821"/>
                <a:gd name="T22" fmla="*/ 21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>
                <a:gd name="T0" fmla="*/ 0 w 1049"/>
                <a:gd name="T1" fmla="*/ 41 h 747"/>
                <a:gd name="T2" fmla="*/ 145 w 1049"/>
                <a:gd name="T3" fmla="*/ 94 h 747"/>
                <a:gd name="T4" fmla="*/ 148 w 1049"/>
                <a:gd name="T5" fmla="*/ 67 h 747"/>
                <a:gd name="T6" fmla="*/ 165 w 1049"/>
                <a:gd name="T7" fmla="*/ 53 h 747"/>
                <a:gd name="T8" fmla="*/ 12 w 1049"/>
                <a:gd name="T9" fmla="*/ 0 h 747"/>
                <a:gd name="T10" fmla="*/ 0 w 1049"/>
                <a:gd name="T11" fmla="*/ 16 h 747"/>
                <a:gd name="T12" fmla="*/ 0 w 1049"/>
                <a:gd name="T13" fmla="*/ 41 h 747"/>
                <a:gd name="T14" fmla="*/ 0 w 1049"/>
                <a:gd name="T15" fmla="*/ 41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>
                  <a:gd name="T0" fmla="*/ 17 w 150"/>
                  <a:gd name="T1" fmla="*/ 0 h 173"/>
                  <a:gd name="T2" fmla="*/ 6 w 150"/>
                  <a:gd name="T3" fmla="*/ 8 h 173"/>
                  <a:gd name="T4" fmla="*/ 0 w 150"/>
                  <a:gd name="T5" fmla="*/ 22 h 173"/>
                  <a:gd name="T6" fmla="*/ 12 w 150"/>
                  <a:gd name="T7" fmla="*/ 20 h 173"/>
                  <a:gd name="T8" fmla="*/ 16 w 150"/>
                  <a:gd name="T9" fmla="*/ 11 h 173"/>
                  <a:gd name="T10" fmla="*/ 23 w 150"/>
                  <a:gd name="T11" fmla="*/ 4 h 173"/>
                  <a:gd name="T12" fmla="*/ 17 w 150"/>
                  <a:gd name="T13" fmla="*/ 0 h 173"/>
                  <a:gd name="T14" fmla="*/ 17 w 150"/>
                  <a:gd name="T15" fmla="*/ 0 h 1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>
                  <a:gd name="T0" fmla="*/ 25 w 1684"/>
                  <a:gd name="T1" fmla="*/ 0 h 880"/>
                  <a:gd name="T2" fmla="*/ 10 w 1684"/>
                  <a:gd name="T3" fmla="*/ 6 h 880"/>
                  <a:gd name="T4" fmla="*/ 0 w 1684"/>
                  <a:gd name="T5" fmla="*/ 26 h 880"/>
                  <a:gd name="T6" fmla="*/ 11 w 1684"/>
                  <a:gd name="T7" fmla="*/ 45 h 880"/>
                  <a:gd name="T8" fmla="*/ 185 w 1684"/>
                  <a:gd name="T9" fmla="*/ 108 h 880"/>
                  <a:gd name="T10" fmla="*/ 223 w 1684"/>
                  <a:gd name="T11" fmla="*/ 104 h 880"/>
                  <a:gd name="T12" fmla="*/ 253 w 1684"/>
                  <a:gd name="T13" fmla="*/ 110 h 880"/>
                  <a:gd name="T14" fmla="*/ 264 w 1684"/>
                  <a:gd name="T15" fmla="*/ 101 h 880"/>
                  <a:gd name="T16" fmla="*/ 236 w 1684"/>
                  <a:gd name="T17" fmla="*/ 83 h 880"/>
                  <a:gd name="T18" fmla="*/ 224 w 1684"/>
                  <a:gd name="T19" fmla="*/ 64 h 880"/>
                  <a:gd name="T20" fmla="*/ 215 w 1684"/>
                  <a:gd name="T21" fmla="*/ 66 h 880"/>
                  <a:gd name="T22" fmla="*/ 226 w 1684"/>
                  <a:gd name="T23" fmla="*/ 83 h 880"/>
                  <a:gd name="T24" fmla="*/ 248 w 1684"/>
                  <a:gd name="T25" fmla="*/ 101 h 880"/>
                  <a:gd name="T26" fmla="*/ 222 w 1684"/>
                  <a:gd name="T27" fmla="*/ 98 h 880"/>
                  <a:gd name="T28" fmla="*/ 191 w 1684"/>
                  <a:gd name="T29" fmla="*/ 102 h 880"/>
                  <a:gd name="T30" fmla="*/ 197 w 1684"/>
                  <a:gd name="T31" fmla="*/ 81 h 880"/>
                  <a:gd name="T32" fmla="*/ 210 w 1684"/>
                  <a:gd name="T33" fmla="*/ 67 h 880"/>
                  <a:gd name="T34" fmla="*/ 195 w 1684"/>
                  <a:gd name="T35" fmla="*/ 69 h 880"/>
                  <a:gd name="T36" fmla="*/ 183 w 1684"/>
                  <a:gd name="T37" fmla="*/ 82 h 880"/>
                  <a:gd name="T38" fmla="*/ 179 w 1684"/>
                  <a:gd name="T39" fmla="*/ 99 h 880"/>
                  <a:gd name="T40" fmla="*/ 17 w 1684"/>
                  <a:gd name="T41" fmla="*/ 39 h 880"/>
                  <a:gd name="T42" fmla="*/ 13 w 1684"/>
                  <a:gd name="T43" fmla="*/ 27 h 880"/>
                  <a:gd name="T44" fmla="*/ 16 w 1684"/>
                  <a:gd name="T45" fmla="*/ 12 h 880"/>
                  <a:gd name="T46" fmla="*/ 34 w 1684"/>
                  <a:gd name="T47" fmla="*/ 0 h 880"/>
                  <a:gd name="T48" fmla="*/ 25 w 1684"/>
                  <a:gd name="T49" fmla="*/ 0 h 880"/>
                  <a:gd name="T50" fmla="*/ 25 w 1684"/>
                  <a:gd name="T51" fmla="*/ 0 h 88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>
                  <a:gd name="T0" fmla="*/ 16 w 1190"/>
                  <a:gd name="T1" fmla="*/ 0 h 500"/>
                  <a:gd name="T2" fmla="*/ 187 w 1190"/>
                  <a:gd name="T3" fmla="*/ 61 h 500"/>
                  <a:gd name="T4" fmla="*/ 169 w 1190"/>
                  <a:gd name="T5" fmla="*/ 62 h 500"/>
                  <a:gd name="T6" fmla="*/ 0 w 1190"/>
                  <a:gd name="T7" fmla="*/ 4 h 500"/>
                  <a:gd name="T8" fmla="*/ 16 w 1190"/>
                  <a:gd name="T9" fmla="*/ 0 h 500"/>
                  <a:gd name="T10" fmla="*/ 16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>
                  <a:gd name="T0" fmla="*/ 18 w 160"/>
                  <a:gd name="T1" fmla="*/ 0 h 335"/>
                  <a:gd name="T2" fmla="*/ 3 w 160"/>
                  <a:gd name="T3" fmla="*/ 13 h 335"/>
                  <a:gd name="T4" fmla="*/ 0 w 160"/>
                  <a:gd name="T5" fmla="*/ 29 h 335"/>
                  <a:gd name="T6" fmla="*/ 5 w 160"/>
                  <a:gd name="T7" fmla="*/ 39 h 335"/>
                  <a:gd name="T8" fmla="*/ 15 w 160"/>
                  <a:gd name="T9" fmla="*/ 42 h 335"/>
                  <a:gd name="T10" fmla="*/ 12 w 160"/>
                  <a:gd name="T11" fmla="*/ 19 h 335"/>
                  <a:gd name="T12" fmla="*/ 25 w 160"/>
                  <a:gd name="T13" fmla="*/ 2 h 335"/>
                  <a:gd name="T14" fmla="*/ 18 w 160"/>
                  <a:gd name="T15" fmla="*/ 0 h 335"/>
                  <a:gd name="T16" fmla="*/ 18 w 160"/>
                  <a:gd name="T17" fmla="*/ 0 h 33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>
                  <a:gd name="T0" fmla="*/ 2 w 489"/>
                  <a:gd name="T1" fmla="*/ 4 h 296"/>
                  <a:gd name="T2" fmla="*/ 25 w 489"/>
                  <a:gd name="T3" fmla="*/ 8 h 296"/>
                  <a:gd name="T4" fmla="*/ 51 w 489"/>
                  <a:gd name="T5" fmla="*/ 17 h 296"/>
                  <a:gd name="T6" fmla="*/ 69 w 489"/>
                  <a:gd name="T7" fmla="*/ 30 h 296"/>
                  <a:gd name="T8" fmla="*/ 51 w 489"/>
                  <a:gd name="T9" fmla="*/ 28 h 296"/>
                  <a:gd name="T10" fmla="*/ 22 w 489"/>
                  <a:gd name="T11" fmla="*/ 18 h 296"/>
                  <a:gd name="T12" fmla="*/ 8 w 489"/>
                  <a:gd name="T13" fmla="*/ 10 h 296"/>
                  <a:gd name="T14" fmla="*/ 17 w 489"/>
                  <a:gd name="T15" fmla="*/ 20 h 296"/>
                  <a:gd name="T16" fmla="*/ 42 w 489"/>
                  <a:gd name="T17" fmla="*/ 33 h 296"/>
                  <a:gd name="T18" fmla="*/ 73 w 489"/>
                  <a:gd name="T19" fmla="*/ 37 h 296"/>
                  <a:gd name="T20" fmla="*/ 76 w 489"/>
                  <a:gd name="T21" fmla="*/ 28 h 296"/>
                  <a:gd name="T22" fmla="*/ 62 w 489"/>
                  <a:gd name="T23" fmla="*/ 15 h 296"/>
                  <a:gd name="T24" fmla="*/ 26 w 489"/>
                  <a:gd name="T25" fmla="*/ 2 h 296"/>
                  <a:gd name="T26" fmla="*/ 0 w 489"/>
                  <a:gd name="T27" fmla="*/ 0 h 296"/>
                  <a:gd name="T28" fmla="*/ 2 w 489"/>
                  <a:gd name="T29" fmla="*/ 4 h 296"/>
                  <a:gd name="T30" fmla="*/ 2 w 489"/>
                  <a:gd name="T31" fmla="*/ 4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>
              <a:gd name="T0" fmla="*/ 0 w 4288"/>
              <a:gd name="T1" fmla="*/ 0 h 459"/>
              <a:gd name="T2" fmla="*/ 2056447500 w 4288"/>
              <a:gd name="T3" fmla="*/ 645160443 h 459"/>
              <a:gd name="T4" fmla="*/ 2147483647 w 4288"/>
              <a:gd name="T5" fmla="*/ 362902749 h 459"/>
              <a:gd name="T6" fmla="*/ 2147483647 w 4288"/>
              <a:gd name="T7" fmla="*/ 947579400 h 459"/>
              <a:gd name="T8" fmla="*/ 2147483647 w 4288"/>
              <a:gd name="T9" fmla="*/ 383064013 h 459"/>
              <a:gd name="T10" fmla="*/ 2147483647 w 4288"/>
              <a:gd name="T11" fmla="*/ 1149192039 h 459"/>
              <a:gd name="T12" fmla="*/ 2147483647 w 4288"/>
              <a:gd name="T13" fmla="*/ 342741485 h 4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>
              <a:gd name="T0" fmla="*/ 0 w 560"/>
              <a:gd name="T1" fmla="*/ 80645000 h 240"/>
              <a:gd name="T2" fmla="*/ 705643750 w 560"/>
              <a:gd name="T3" fmla="*/ 362902500 h 240"/>
              <a:gd name="T4" fmla="*/ 1129030000 w 560"/>
              <a:gd name="T5" fmla="*/ 40322500 h 240"/>
              <a:gd name="T6" fmla="*/ 1411287500 w 560"/>
              <a:gd name="T7" fmla="*/ 604837500 h 24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3300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E3F53-695F-4197-9E98-AA2C3FBD3F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96718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28754-03B6-499C-BD71-B8562945BFC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07197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F62EE-FDFC-4F1D-BD85-59F5B7A8455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15328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7239C-2A69-43FE-84FF-C2A93B4007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61115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80EB3-73F1-4FB8-BC88-CE1F29407BB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3093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6CF80-7927-4B4D-B353-CFBE9C6397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40318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495A9-AD90-403D-9673-8125E1A5FD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02043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6DE7EC-7B6E-45EB-B872-47A5A26A89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37690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F699F-22AE-4B3F-9545-DA185048547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40743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044C48-AFE2-4E7C-985A-64C0FBAD8E3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48543D7-9ECF-4021-B797-CD5C4DF75DF3}" type="datetimeFigureOut">
              <a:rPr lang="ru-RU" smtClean="0"/>
              <a:pPr/>
              <a:t>20.06.2025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0ACA2EE-4C53-402B-8B20-548D60498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AE73AB-4EC2-4C94-A20F-BCC21DC9601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902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AE73AB-4EC2-4C94-A20F-BCC21DC9601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71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AE73AB-4EC2-4C94-A20F-BCC21DC9601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44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AE73AB-4EC2-4C94-A20F-BCC21DC9601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02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AE73AB-4EC2-4C94-A20F-BCC21DC9601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307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356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AE73AB-4EC2-4C94-A20F-BCC21DC9601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544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  <a:cs typeface="+mn-cs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465160249 w 2903"/>
              <a:gd name="T1" fmla="*/ 138463012 h 3686"/>
              <a:gd name="T2" fmla="*/ 411001033 w 2903"/>
              <a:gd name="T3" fmla="*/ 25582090 h 3686"/>
              <a:gd name="T4" fmla="*/ 359085058 w 2903"/>
              <a:gd name="T5" fmla="*/ 0 h 3686"/>
              <a:gd name="T6" fmla="*/ 17625693 w 2903"/>
              <a:gd name="T7" fmla="*/ 898890480 h 3686"/>
              <a:gd name="T8" fmla="*/ 17625693 w 2903"/>
              <a:gd name="T9" fmla="*/ 1032237527 h 3686"/>
              <a:gd name="T10" fmla="*/ 0 w 2903"/>
              <a:gd name="T11" fmla="*/ 1161107043 h 3686"/>
              <a:gd name="T12" fmla="*/ 11536839 w 2903"/>
              <a:gd name="T13" fmla="*/ 1178694836 h 3686"/>
              <a:gd name="T14" fmla="*/ 70663288 w 2903"/>
              <a:gd name="T15" fmla="*/ 1072849144 h 3686"/>
              <a:gd name="T16" fmla="*/ 118573533 w 2903"/>
              <a:gd name="T17" fmla="*/ 1032237527 h 3686"/>
              <a:gd name="T18" fmla="*/ 465160249 w 2903"/>
              <a:gd name="T19" fmla="*/ 138463012 h 3686"/>
              <a:gd name="T20" fmla="*/ 465160249 w 2903"/>
              <a:gd name="T21" fmla="*/ 138463012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3AF7F7-8613-41F4-9850-C86049BA141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367400126 w 2911"/>
              <a:gd name="T1" fmla="*/ 0 h 3703"/>
              <a:gd name="T2" fmla="*/ 20829548 w 2911"/>
              <a:gd name="T3" fmla="*/ 909239838 h 3703"/>
              <a:gd name="T4" fmla="*/ 20989661 w 2911"/>
              <a:gd name="T5" fmla="*/ 1026623476 h 3703"/>
              <a:gd name="T6" fmla="*/ 0 w 2911"/>
              <a:gd name="T7" fmla="*/ 1165174497 h 3703"/>
              <a:gd name="T8" fmla="*/ 8011272 w 2911"/>
              <a:gd name="T9" fmla="*/ 1187624598 h 3703"/>
              <a:gd name="T10" fmla="*/ 67615873 w 2911"/>
              <a:gd name="T11" fmla="*/ 1075051858 h 3703"/>
              <a:gd name="T12" fmla="*/ 122252957 w 2911"/>
              <a:gd name="T13" fmla="*/ 1032717091 h 3703"/>
              <a:gd name="T14" fmla="*/ 466420234 w 2911"/>
              <a:gd name="T15" fmla="*/ 137267738 h 3703"/>
              <a:gd name="T16" fmla="*/ 414827305 w 2911"/>
              <a:gd name="T17" fmla="*/ 30789179 h 3703"/>
              <a:gd name="T18" fmla="*/ 367400126 w 2911"/>
              <a:gd name="T19" fmla="*/ 0 h 3703"/>
              <a:gd name="T20" fmla="*/ 367400126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795925910 h 2777"/>
              <a:gd name="T2" fmla="*/ 69271991 w 2561"/>
              <a:gd name="T3" fmla="*/ 817705678 h 2777"/>
              <a:gd name="T4" fmla="*/ 118018666 w 2561"/>
              <a:gd name="T5" fmla="*/ 889450897 h 2777"/>
              <a:gd name="T6" fmla="*/ 410660494 w 2561"/>
              <a:gd name="T7" fmla="*/ 127796260 h 2777"/>
              <a:gd name="T8" fmla="*/ 339624568 w 2561"/>
              <a:gd name="T9" fmla="*/ 26263738 h 2777"/>
              <a:gd name="T10" fmla="*/ 304347469 w 2561"/>
              <a:gd name="T11" fmla="*/ 0 h 2777"/>
              <a:gd name="T12" fmla="*/ 0 w 2561"/>
              <a:gd name="T13" fmla="*/ 795925910 h 2777"/>
              <a:gd name="T14" fmla="*/ 0 w 2561"/>
              <a:gd name="T15" fmla="*/ 795925910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397 w 2177"/>
                <a:gd name="T1" fmla="*/ 315 h 1298"/>
                <a:gd name="T2" fmla="*/ 355 w 2177"/>
                <a:gd name="T3" fmla="*/ 277 h 1298"/>
                <a:gd name="T4" fmla="*/ 333 w 2177"/>
                <a:gd name="T5" fmla="*/ 120 h 1298"/>
                <a:gd name="T6" fmla="*/ 535 w 2177"/>
                <a:gd name="T7" fmla="*/ 83 h 1298"/>
                <a:gd name="T8" fmla="*/ 545 w 2177"/>
                <a:gd name="T9" fmla="*/ 51 h 1298"/>
                <a:gd name="T10" fmla="*/ 525 w 2177"/>
                <a:gd name="T11" fmla="*/ 25 h 1298"/>
                <a:gd name="T12" fmla="*/ 319 w 2177"/>
                <a:gd name="T13" fmla="*/ 53 h 1298"/>
                <a:gd name="T14" fmla="*/ 305 w 2177"/>
                <a:gd name="T15" fmla="*/ 8 h 1298"/>
                <a:gd name="T16" fmla="*/ 272 w 2177"/>
                <a:gd name="T17" fmla="*/ 0 h 1298"/>
                <a:gd name="T18" fmla="*/ 240 w 2177"/>
                <a:gd name="T19" fmla="*/ 7 h 1298"/>
                <a:gd name="T20" fmla="*/ 222 w 2177"/>
                <a:gd name="T21" fmla="*/ 27 h 1298"/>
                <a:gd name="T22" fmla="*/ 235 w 2177"/>
                <a:gd name="T23" fmla="*/ 72 h 1298"/>
                <a:gd name="T24" fmla="*/ 165 w 2177"/>
                <a:gd name="T25" fmla="*/ 111 h 1298"/>
                <a:gd name="T26" fmla="*/ 246 w 2177"/>
                <a:gd name="T27" fmla="*/ 119 h 1298"/>
                <a:gd name="T28" fmla="*/ 278 w 2177"/>
                <a:gd name="T29" fmla="*/ 223 h 1298"/>
                <a:gd name="T30" fmla="*/ 36 w 2177"/>
                <a:gd name="T31" fmla="*/ 118 h 1298"/>
                <a:gd name="T32" fmla="*/ 12 w 2177"/>
                <a:gd name="T33" fmla="*/ 128 h 1298"/>
                <a:gd name="T34" fmla="*/ 0 w 2177"/>
                <a:gd name="T35" fmla="*/ 159 h 1298"/>
                <a:gd name="T36" fmla="*/ 14 w 2177"/>
                <a:gd name="T37" fmla="*/ 195 h 1298"/>
                <a:gd name="T38" fmla="*/ 285 w 2177"/>
                <a:gd name="T39" fmla="*/ 322 h 1298"/>
                <a:gd name="T40" fmla="*/ 345 w 2177"/>
                <a:gd name="T41" fmla="*/ 314 h 1298"/>
                <a:gd name="T42" fmla="*/ 393 w 2177"/>
                <a:gd name="T43" fmla="*/ 325 h 1298"/>
                <a:gd name="T44" fmla="*/ 397 w 2177"/>
                <a:gd name="T45" fmla="*/ 315 h 1298"/>
                <a:gd name="T46" fmla="*/ 397 w 2177"/>
                <a:gd name="T47" fmla="*/ 315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2 h 258"/>
                <a:gd name="T2" fmla="*/ 30 w 143"/>
                <a:gd name="T3" fmla="*/ 0 h 258"/>
                <a:gd name="T4" fmla="*/ 35 w 143"/>
                <a:gd name="T5" fmla="*/ 59 h 258"/>
                <a:gd name="T6" fmla="*/ 2 w 143"/>
                <a:gd name="T7" fmla="*/ 65 h 258"/>
                <a:gd name="T8" fmla="*/ 0 w 143"/>
                <a:gd name="T9" fmla="*/ 2 h 258"/>
                <a:gd name="T10" fmla="*/ 0 w 143"/>
                <a:gd name="T11" fmla="*/ 2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34 w 1586"/>
                <a:gd name="T1" fmla="*/ 0 h 821"/>
                <a:gd name="T2" fmla="*/ 332 w 1586"/>
                <a:gd name="T3" fmla="*/ 129 h 821"/>
                <a:gd name="T4" fmla="*/ 356 w 1586"/>
                <a:gd name="T5" fmla="*/ 159 h 821"/>
                <a:gd name="T6" fmla="*/ 396 w 1586"/>
                <a:gd name="T7" fmla="*/ 198 h 821"/>
                <a:gd name="T8" fmla="*/ 391 w 1586"/>
                <a:gd name="T9" fmla="*/ 205 h 821"/>
                <a:gd name="T10" fmla="*/ 337 w 1586"/>
                <a:gd name="T11" fmla="*/ 196 h 821"/>
                <a:gd name="T12" fmla="*/ 286 w 1586"/>
                <a:gd name="T13" fmla="*/ 202 h 821"/>
                <a:gd name="T14" fmla="*/ 10 w 1586"/>
                <a:gd name="T15" fmla="*/ 74 h 821"/>
                <a:gd name="T16" fmla="*/ 0 w 1586"/>
                <a:gd name="T17" fmla="*/ 37 h 821"/>
                <a:gd name="T18" fmla="*/ 11 w 1586"/>
                <a:gd name="T19" fmla="*/ 8 h 821"/>
                <a:gd name="T20" fmla="*/ 34 w 1586"/>
                <a:gd name="T21" fmla="*/ 0 h 821"/>
                <a:gd name="T22" fmla="*/ 3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82 h 747"/>
                <a:gd name="T2" fmla="*/ 231 w 1049"/>
                <a:gd name="T3" fmla="*/ 187 h 747"/>
                <a:gd name="T4" fmla="*/ 235 w 1049"/>
                <a:gd name="T5" fmla="*/ 134 h 747"/>
                <a:gd name="T6" fmla="*/ 263 w 1049"/>
                <a:gd name="T7" fmla="*/ 106 h 747"/>
                <a:gd name="T8" fmla="*/ 20 w 1049"/>
                <a:gd name="T9" fmla="*/ 0 h 747"/>
                <a:gd name="T10" fmla="*/ 0 w 1049"/>
                <a:gd name="T11" fmla="*/ 32 h 747"/>
                <a:gd name="T12" fmla="*/ 0 w 1049"/>
                <a:gd name="T13" fmla="*/ 82 h 747"/>
                <a:gd name="T14" fmla="*/ 0 w 1049"/>
                <a:gd name="T15" fmla="*/ 82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7 h 241"/>
                <a:gd name="T2" fmla="*/ 39 w 272"/>
                <a:gd name="T3" fmla="*/ 0 h 241"/>
                <a:gd name="T4" fmla="*/ 62 w 272"/>
                <a:gd name="T5" fmla="*/ 9 h 241"/>
                <a:gd name="T6" fmla="*/ 67 w 272"/>
                <a:gd name="T7" fmla="*/ 35 h 241"/>
                <a:gd name="T8" fmla="*/ 40 w 272"/>
                <a:gd name="T9" fmla="*/ 37 h 241"/>
                <a:gd name="T10" fmla="*/ 8 w 272"/>
                <a:gd name="T11" fmla="*/ 61 h 241"/>
                <a:gd name="T12" fmla="*/ 0 w 272"/>
                <a:gd name="T13" fmla="*/ 7 h 241"/>
                <a:gd name="T14" fmla="*/ 0 w 272"/>
                <a:gd name="T15" fmla="*/ 7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38 w 152"/>
                <a:gd name="T1" fmla="*/ 1 h 224"/>
                <a:gd name="T2" fmla="*/ 38 w 152"/>
                <a:gd name="T3" fmla="*/ 56 h 224"/>
                <a:gd name="T4" fmla="*/ 0 w 152"/>
                <a:gd name="T5" fmla="*/ 2 h 224"/>
                <a:gd name="T6" fmla="*/ 18 w 152"/>
                <a:gd name="T7" fmla="*/ 0 h 224"/>
                <a:gd name="T8" fmla="*/ 38 w 152"/>
                <a:gd name="T9" fmla="*/ 1 h 224"/>
                <a:gd name="T10" fmla="*/ 38 w 152"/>
                <a:gd name="T11" fmla="*/ 1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20 h 764"/>
                <a:gd name="T2" fmla="*/ 22 w 386"/>
                <a:gd name="T3" fmla="*/ 0 h 764"/>
                <a:gd name="T4" fmla="*/ 58 w 386"/>
                <a:gd name="T5" fmla="*/ 2 h 764"/>
                <a:gd name="T6" fmla="*/ 97 w 386"/>
                <a:gd name="T7" fmla="*/ 192 h 764"/>
                <a:gd name="T8" fmla="*/ 70 w 386"/>
                <a:gd name="T9" fmla="*/ 181 h 764"/>
                <a:gd name="T10" fmla="*/ 38 w 386"/>
                <a:gd name="T11" fmla="*/ 170 h 764"/>
                <a:gd name="T12" fmla="*/ 0 w 386"/>
                <a:gd name="T13" fmla="*/ 20 h 764"/>
                <a:gd name="T14" fmla="*/ 0 w 386"/>
                <a:gd name="T15" fmla="*/ 2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173 w 728"/>
                <a:gd name="T1" fmla="*/ 0 h 348"/>
                <a:gd name="T2" fmla="*/ 0 w 728"/>
                <a:gd name="T3" fmla="*/ 27 h 348"/>
                <a:gd name="T4" fmla="*/ 7 w 728"/>
                <a:gd name="T5" fmla="*/ 87 h 348"/>
                <a:gd name="T6" fmla="*/ 179 w 728"/>
                <a:gd name="T7" fmla="*/ 60 h 348"/>
                <a:gd name="T8" fmla="*/ 182 w 728"/>
                <a:gd name="T9" fmla="*/ 11 h 348"/>
                <a:gd name="T10" fmla="*/ 173 w 728"/>
                <a:gd name="T11" fmla="*/ 0 h 348"/>
                <a:gd name="T12" fmla="*/ 173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68 w 312"/>
                <a:gd name="T1" fmla="*/ 0 h 135"/>
                <a:gd name="T2" fmla="*/ 0 w 312"/>
                <a:gd name="T3" fmla="*/ 19 h 135"/>
                <a:gd name="T4" fmla="*/ 78 w 312"/>
                <a:gd name="T5" fmla="*/ 33 h 135"/>
                <a:gd name="T6" fmla="*/ 68 w 312"/>
                <a:gd name="T7" fmla="*/ 0 h 135"/>
                <a:gd name="T8" fmla="*/ 68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26 h 175"/>
                    <a:gd name="T2" fmla="*/ 29 w 313"/>
                    <a:gd name="T3" fmla="*/ 2 h 175"/>
                    <a:gd name="T4" fmla="*/ 54 w 313"/>
                    <a:gd name="T5" fmla="*/ 0 h 175"/>
                    <a:gd name="T6" fmla="*/ 73 w 313"/>
                    <a:gd name="T7" fmla="*/ 6 h 175"/>
                    <a:gd name="T8" fmla="*/ 79 w 313"/>
                    <a:gd name="T9" fmla="*/ 22 h 175"/>
                    <a:gd name="T10" fmla="*/ 42 w 313"/>
                    <a:gd name="T11" fmla="*/ 16 h 175"/>
                    <a:gd name="T12" fmla="*/ 19 w 313"/>
                    <a:gd name="T13" fmla="*/ 25 h 175"/>
                    <a:gd name="T14" fmla="*/ 4 w 313"/>
                    <a:gd name="T15" fmla="*/ 43 h 175"/>
                    <a:gd name="T16" fmla="*/ 0 w 313"/>
                    <a:gd name="T17" fmla="*/ 26 h 175"/>
                    <a:gd name="T18" fmla="*/ 0 w 313"/>
                    <a:gd name="T19" fmla="*/ 26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10 h 266"/>
                    <a:gd name="T2" fmla="*/ 40 w 230"/>
                    <a:gd name="T3" fmla="*/ 67 h 266"/>
                    <a:gd name="T4" fmla="*/ 58 w 230"/>
                    <a:gd name="T5" fmla="*/ 63 h 266"/>
                    <a:gd name="T6" fmla="*/ 56 w 230"/>
                    <a:gd name="T7" fmla="*/ 5 h 266"/>
                    <a:gd name="T8" fmla="*/ 42 w 230"/>
                    <a:gd name="T9" fmla="*/ 0 h 266"/>
                    <a:gd name="T10" fmla="*/ 45 w 230"/>
                    <a:gd name="T11" fmla="*/ 50 h 266"/>
                    <a:gd name="T12" fmla="*/ 18 w 230"/>
                    <a:gd name="T13" fmla="*/ 1 h 266"/>
                    <a:gd name="T14" fmla="*/ 0 w 230"/>
                    <a:gd name="T15" fmla="*/ 10 h 266"/>
                    <a:gd name="T16" fmla="*/ 0 w 230"/>
                    <a:gd name="T17" fmla="*/ 1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5 h 234"/>
                    <a:gd name="T2" fmla="*/ 9 w 87"/>
                    <a:gd name="T3" fmla="*/ 24 h 234"/>
                    <a:gd name="T4" fmla="*/ 11 w 87"/>
                    <a:gd name="T5" fmla="*/ 39 h 234"/>
                    <a:gd name="T6" fmla="*/ 6 w 87"/>
                    <a:gd name="T7" fmla="*/ 59 h 234"/>
                    <a:gd name="T8" fmla="*/ 20 w 87"/>
                    <a:gd name="T9" fmla="*/ 55 h 234"/>
                    <a:gd name="T10" fmla="*/ 21 w 87"/>
                    <a:gd name="T11" fmla="*/ 29 h 234"/>
                    <a:gd name="T12" fmla="*/ 11 w 87"/>
                    <a:gd name="T13" fmla="*/ 0 h 234"/>
                    <a:gd name="T14" fmla="*/ 0 w 87"/>
                    <a:gd name="T15" fmla="*/ 5 h 234"/>
                    <a:gd name="T16" fmla="*/ 0 w 87"/>
                    <a:gd name="T17" fmla="*/ 5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25 w 1190"/>
                  <a:gd name="T1" fmla="*/ 0 h 500"/>
                  <a:gd name="T2" fmla="*/ 298 w 1190"/>
                  <a:gd name="T3" fmla="*/ 123 h 500"/>
                  <a:gd name="T4" fmla="*/ 269 w 1190"/>
                  <a:gd name="T5" fmla="*/ 125 h 500"/>
                  <a:gd name="T6" fmla="*/ 0 w 1190"/>
                  <a:gd name="T7" fmla="*/ 7 h 500"/>
                  <a:gd name="T8" fmla="*/ 25 w 1190"/>
                  <a:gd name="T9" fmla="*/ 0 h 500"/>
                  <a:gd name="T10" fmla="*/ 25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3 w 489"/>
                  <a:gd name="T1" fmla="*/ 9 h 296"/>
                  <a:gd name="T2" fmla="*/ 40 w 489"/>
                  <a:gd name="T3" fmla="*/ 17 h 296"/>
                  <a:gd name="T4" fmla="*/ 81 w 489"/>
                  <a:gd name="T5" fmla="*/ 35 h 296"/>
                  <a:gd name="T6" fmla="*/ 110 w 489"/>
                  <a:gd name="T7" fmla="*/ 61 h 296"/>
                  <a:gd name="T8" fmla="*/ 81 w 489"/>
                  <a:gd name="T9" fmla="*/ 58 h 296"/>
                  <a:gd name="T10" fmla="*/ 34 w 489"/>
                  <a:gd name="T11" fmla="*/ 37 h 296"/>
                  <a:gd name="T12" fmla="*/ 12 w 489"/>
                  <a:gd name="T13" fmla="*/ 20 h 296"/>
                  <a:gd name="T14" fmla="*/ 26 w 489"/>
                  <a:gd name="T15" fmla="*/ 41 h 296"/>
                  <a:gd name="T16" fmla="*/ 68 w 489"/>
                  <a:gd name="T17" fmla="*/ 68 h 296"/>
                  <a:gd name="T18" fmla="*/ 116 w 489"/>
                  <a:gd name="T19" fmla="*/ 74 h 296"/>
                  <a:gd name="T20" fmla="*/ 122 w 489"/>
                  <a:gd name="T21" fmla="*/ 56 h 296"/>
                  <a:gd name="T22" fmla="*/ 98 w 489"/>
                  <a:gd name="T23" fmla="*/ 30 h 296"/>
                  <a:gd name="T24" fmla="*/ 42 w 489"/>
                  <a:gd name="T25" fmla="*/ 5 h 296"/>
                  <a:gd name="T26" fmla="*/ 0 w 489"/>
                  <a:gd name="T27" fmla="*/ 0 h 296"/>
                  <a:gd name="T28" fmla="*/ 3 w 489"/>
                  <a:gd name="T29" fmla="*/ 9 h 296"/>
                  <a:gd name="T30" fmla="*/ 3 w 489"/>
                  <a:gd name="T31" fmla="*/ 9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6 w 213"/>
                  <a:gd name="T1" fmla="*/ 0 h 478"/>
                  <a:gd name="T2" fmla="*/ 23 w 213"/>
                  <a:gd name="T3" fmla="*/ 6 h 478"/>
                  <a:gd name="T4" fmla="*/ 20 w 213"/>
                  <a:gd name="T5" fmla="*/ 48 h 478"/>
                  <a:gd name="T6" fmla="*/ 27 w 213"/>
                  <a:gd name="T7" fmla="*/ 81 h 478"/>
                  <a:gd name="T8" fmla="*/ 54 w 213"/>
                  <a:gd name="T9" fmla="*/ 112 h 478"/>
                  <a:gd name="T10" fmla="*/ 25 w 213"/>
                  <a:gd name="T11" fmla="*/ 119 h 478"/>
                  <a:gd name="T12" fmla="*/ 8 w 213"/>
                  <a:gd name="T13" fmla="*/ 85 h 478"/>
                  <a:gd name="T14" fmla="*/ 0 w 213"/>
                  <a:gd name="T15" fmla="*/ 14 h 478"/>
                  <a:gd name="T16" fmla="*/ 6 w 213"/>
                  <a:gd name="T17" fmla="*/ 0 h 478"/>
                  <a:gd name="T18" fmla="*/ 6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28 w 150"/>
                    <a:gd name="T1" fmla="*/ 0 h 173"/>
                    <a:gd name="T2" fmla="*/ 10 w 150"/>
                    <a:gd name="T3" fmla="*/ 17 h 173"/>
                    <a:gd name="T4" fmla="*/ 0 w 150"/>
                    <a:gd name="T5" fmla="*/ 44 h 173"/>
                    <a:gd name="T6" fmla="*/ 20 w 150"/>
                    <a:gd name="T7" fmla="*/ 40 h 173"/>
                    <a:gd name="T8" fmla="*/ 26 w 150"/>
                    <a:gd name="T9" fmla="*/ 21 h 173"/>
                    <a:gd name="T10" fmla="*/ 38 w 150"/>
                    <a:gd name="T11" fmla="*/ 7 h 173"/>
                    <a:gd name="T12" fmla="*/ 28 w 150"/>
                    <a:gd name="T13" fmla="*/ 0 h 173"/>
                    <a:gd name="T14" fmla="*/ 28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39 w 1684"/>
                    <a:gd name="T1" fmla="*/ 0 h 880"/>
                    <a:gd name="T2" fmla="*/ 16 w 1684"/>
                    <a:gd name="T3" fmla="*/ 13 h 880"/>
                    <a:gd name="T4" fmla="*/ 0 w 1684"/>
                    <a:gd name="T5" fmla="*/ 52 h 880"/>
                    <a:gd name="T6" fmla="*/ 17 w 1684"/>
                    <a:gd name="T7" fmla="*/ 90 h 880"/>
                    <a:gd name="T8" fmla="*/ 296 w 1684"/>
                    <a:gd name="T9" fmla="*/ 217 h 880"/>
                    <a:gd name="T10" fmla="*/ 356 w 1684"/>
                    <a:gd name="T11" fmla="*/ 209 h 880"/>
                    <a:gd name="T12" fmla="*/ 404 w 1684"/>
                    <a:gd name="T13" fmla="*/ 220 h 880"/>
                    <a:gd name="T14" fmla="*/ 421 w 1684"/>
                    <a:gd name="T15" fmla="*/ 202 h 880"/>
                    <a:gd name="T16" fmla="*/ 376 w 1684"/>
                    <a:gd name="T17" fmla="*/ 166 h 880"/>
                    <a:gd name="T18" fmla="*/ 357 w 1684"/>
                    <a:gd name="T19" fmla="*/ 128 h 880"/>
                    <a:gd name="T20" fmla="*/ 343 w 1684"/>
                    <a:gd name="T21" fmla="*/ 132 h 880"/>
                    <a:gd name="T22" fmla="*/ 360 w 1684"/>
                    <a:gd name="T23" fmla="*/ 166 h 880"/>
                    <a:gd name="T24" fmla="*/ 395 w 1684"/>
                    <a:gd name="T25" fmla="*/ 203 h 880"/>
                    <a:gd name="T26" fmla="*/ 354 w 1684"/>
                    <a:gd name="T27" fmla="*/ 197 h 880"/>
                    <a:gd name="T28" fmla="*/ 305 w 1684"/>
                    <a:gd name="T29" fmla="*/ 204 h 880"/>
                    <a:gd name="T30" fmla="*/ 314 w 1684"/>
                    <a:gd name="T31" fmla="*/ 163 h 880"/>
                    <a:gd name="T32" fmla="*/ 335 w 1684"/>
                    <a:gd name="T33" fmla="*/ 135 h 880"/>
                    <a:gd name="T34" fmla="*/ 311 w 1684"/>
                    <a:gd name="T35" fmla="*/ 138 h 880"/>
                    <a:gd name="T36" fmla="*/ 292 w 1684"/>
                    <a:gd name="T37" fmla="*/ 165 h 880"/>
                    <a:gd name="T38" fmla="*/ 285 w 1684"/>
                    <a:gd name="T39" fmla="*/ 198 h 880"/>
                    <a:gd name="T40" fmla="*/ 27 w 1684"/>
                    <a:gd name="T41" fmla="*/ 78 h 880"/>
                    <a:gd name="T42" fmla="*/ 20 w 1684"/>
                    <a:gd name="T43" fmla="*/ 54 h 880"/>
                    <a:gd name="T44" fmla="*/ 26 w 1684"/>
                    <a:gd name="T45" fmla="*/ 24 h 880"/>
                    <a:gd name="T46" fmla="*/ 55 w 1684"/>
                    <a:gd name="T47" fmla="*/ 0 h 880"/>
                    <a:gd name="T48" fmla="*/ 39 w 1684"/>
                    <a:gd name="T49" fmla="*/ 0 h 880"/>
                    <a:gd name="T50" fmla="*/ 39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29 w 160"/>
                    <a:gd name="T1" fmla="*/ 0 h 335"/>
                    <a:gd name="T2" fmla="*/ 5 w 160"/>
                    <a:gd name="T3" fmla="*/ 26 h 335"/>
                    <a:gd name="T4" fmla="*/ 0 w 160"/>
                    <a:gd name="T5" fmla="*/ 57 h 335"/>
                    <a:gd name="T6" fmla="*/ 9 w 160"/>
                    <a:gd name="T7" fmla="*/ 78 h 335"/>
                    <a:gd name="T8" fmla="*/ 24 w 160"/>
                    <a:gd name="T9" fmla="*/ 83 h 335"/>
                    <a:gd name="T10" fmla="*/ 19 w 160"/>
                    <a:gd name="T11" fmla="*/ 38 h 335"/>
                    <a:gd name="T12" fmla="*/ 40 w 160"/>
                    <a:gd name="T13" fmla="*/ 4 h 335"/>
                    <a:gd name="T14" fmla="*/ 29 w 160"/>
                    <a:gd name="T15" fmla="*/ 0 h 335"/>
                    <a:gd name="T16" fmla="*/ 29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55 w 642"/>
                    <a:gd name="T1" fmla="*/ 224 h 1188"/>
                    <a:gd name="T2" fmla="*/ 0 w 642"/>
                    <a:gd name="T3" fmla="*/ 31 h 1188"/>
                    <a:gd name="T4" fmla="*/ 21 w 642"/>
                    <a:gd name="T5" fmla="*/ 10 h 1188"/>
                    <a:gd name="T6" fmla="*/ 65 w 642"/>
                    <a:gd name="T7" fmla="*/ 0 h 1188"/>
                    <a:gd name="T8" fmla="*/ 100 w 642"/>
                    <a:gd name="T9" fmla="*/ 15 h 1188"/>
                    <a:gd name="T10" fmla="*/ 162 w 642"/>
                    <a:gd name="T11" fmla="*/ 297 h 1188"/>
                    <a:gd name="T12" fmla="*/ 139 w 642"/>
                    <a:gd name="T13" fmla="*/ 273 h 1188"/>
                    <a:gd name="T14" fmla="*/ 89 w 642"/>
                    <a:gd name="T15" fmla="*/ 25 h 1188"/>
                    <a:gd name="T16" fmla="*/ 57 w 642"/>
                    <a:gd name="T17" fmla="*/ 16 h 1188"/>
                    <a:gd name="T18" fmla="*/ 30 w 642"/>
                    <a:gd name="T19" fmla="*/ 19 h 1188"/>
                    <a:gd name="T20" fmla="*/ 19 w 642"/>
                    <a:gd name="T21" fmla="*/ 36 h 1188"/>
                    <a:gd name="T22" fmla="*/ 77 w 642"/>
                    <a:gd name="T23" fmla="*/ 231 h 1188"/>
                    <a:gd name="T24" fmla="*/ 55 w 642"/>
                    <a:gd name="T25" fmla="*/ 224 h 1188"/>
                    <a:gd name="T26" fmla="*/ 55 w 642"/>
                    <a:gd name="T27" fmla="*/ 224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7 h 504"/>
                    <a:gd name="T2" fmla="*/ 19 w 192"/>
                    <a:gd name="T3" fmla="*/ 49 h 504"/>
                    <a:gd name="T4" fmla="*/ 29 w 192"/>
                    <a:gd name="T5" fmla="*/ 80 h 504"/>
                    <a:gd name="T6" fmla="*/ 29 w 192"/>
                    <a:gd name="T7" fmla="*/ 126 h 504"/>
                    <a:gd name="T8" fmla="*/ 48 w 192"/>
                    <a:gd name="T9" fmla="*/ 126 h 504"/>
                    <a:gd name="T10" fmla="*/ 47 w 192"/>
                    <a:gd name="T11" fmla="*/ 90 h 504"/>
                    <a:gd name="T12" fmla="*/ 41 w 192"/>
                    <a:gd name="T13" fmla="*/ 52 h 504"/>
                    <a:gd name="T14" fmla="*/ 25 w 192"/>
                    <a:gd name="T15" fmla="*/ 15 h 504"/>
                    <a:gd name="T16" fmla="*/ 16 w 192"/>
                    <a:gd name="T17" fmla="*/ 0 h 504"/>
                    <a:gd name="T18" fmla="*/ 0 w 192"/>
                    <a:gd name="T19" fmla="*/ 7 h 504"/>
                    <a:gd name="T20" fmla="*/ 0 w 192"/>
                    <a:gd name="T21" fmla="*/ 7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75 w 390"/>
                    <a:gd name="T1" fmla="*/ 0 h 269"/>
                    <a:gd name="T2" fmla="*/ 65 w 390"/>
                    <a:gd name="T3" fmla="*/ 5 h 269"/>
                    <a:gd name="T4" fmla="*/ 64 w 390"/>
                    <a:gd name="T5" fmla="*/ 17 h 269"/>
                    <a:gd name="T6" fmla="*/ 0 w 390"/>
                    <a:gd name="T7" fmla="*/ 43 h 269"/>
                    <a:gd name="T8" fmla="*/ 0 w 390"/>
                    <a:gd name="T9" fmla="*/ 56 h 269"/>
                    <a:gd name="T10" fmla="*/ 71 w 390"/>
                    <a:gd name="T11" fmla="*/ 57 h 269"/>
                    <a:gd name="T12" fmla="*/ 80 w 390"/>
                    <a:gd name="T13" fmla="*/ 68 h 269"/>
                    <a:gd name="T14" fmla="*/ 98 w 390"/>
                    <a:gd name="T15" fmla="*/ 67 h 269"/>
                    <a:gd name="T16" fmla="*/ 96 w 390"/>
                    <a:gd name="T17" fmla="*/ 48 h 269"/>
                    <a:gd name="T18" fmla="*/ 29 w 390"/>
                    <a:gd name="T19" fmla="*/ 44 h 269"/>
                    <a:gd name="T20" fmla="*/ 84 w 390"/>
                    <a:gd name="T21" fmla="*/ 23 h 269"/>
                    <a:gd name="T22" fmla="*/ 75 w 390"/>
                    <a:gd name="T23" fmla="*/ 0 h 269"/>
                    <a:gd name="T24" fmla="*/ 75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33 h 424"/>
                    <a:gd name="T2" fmla="*/ 216 w 941"/>
                    <a:gd name="T3" fmla="*/ 0 h 424"/>
                    <a:gd name="T4" fmla="*/ 232 w 941"/>
                    <a:gd name="T5" fmla="*/ 20 h 424"/>
                    <a:gd name="T6" fmla="*/ 236 w 941"/>
                    <a:gd name="T7" fmla="*/ 46 h 424"/>
                    <a:gd name="T8" fmla="*/ 226 w 941"/>
                    <a:gd name="T9" fmla="*/ 71 h 424"/>
                    <a:gd name="T10" fmla="*/ 15 w 941"/>
                    <a:gd name="T11" fmla="*/ 106 h 424"/>
                    <a:gd name="T12" fmla="*/ 14 w 941"/>
                    <a:gd name="T13" fmla="*/ 96 h 424"/>
                    <a:gd name="T14" fmla="*/ 216 w 941"/>
                    <a:gd name="T15" fmla="*/ 61 h 424"/>
                    <a:gd name="T16" fmla="*/ 224 w 941"/>
                    <a:gd name="T17" fmla="*/ 37 h 424"/>
                    <a:gd name="T18" fmla="*/ 210 w 941"/>
                    <a:gd name="T19" fmla="*/ 15 h 424"/>
                    <a:gd name="T20" fmla="*/ 0 w 941"/>
                    <a:gd name="T21" fmla="*/ 47 h 424"/>
                    <a:gd name="T22" fmla="*/ 0 w 941"/>
                    <a:gd name="T23" fmla="*/ 33 h 424"/>
                    <a:gd name="T24" fmla="*/ 0 w 941"/>
                    <a:gd name="T25" fmla="*/ 33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31 h 173"/>
                    <a:gd name="T2" fmla="*/ 17 w 488"/>
                    <a:gd name="T3" fmla="*/ 43 h 173"/>
                    <a:gd name="T4" fmla="*/ 56 w 488"/>
                    <a:gd name="T5" fmla="*/ 41 h 173"/>
                    <a:gd name="T6" fmla="*/ 105 w 488"/>
                    <a:gd name="T7" fmla="*/ 29 h 173"/>
                    <a:gd name="T8" fmla="*/ 123 w 488"/>
                    <a:gd name="T9" fmla="*/ 10 h 173"/>
                    <a:gd name="T10" fmla="*/ 111 w 488"/>
                    <a:gd name="T11" fmla="*/ 0 h 173"/>
                    <a:gd name="T12" fmla="*/ 64 w 488"/>
                    <a:gd name="T13" fmla="*/ 0 h 173"/>
                    <a:gd name="T14" fmla="*/ 28 w 488"/>
                    <a:gd name="T15" fmla="*/ 3 h 173"/>
                    <a:gd name="T16" fmla="*/ 4 w 488"/>
                    <a:gd name="T17" fmla="*/ 19 h 173"/>
                    <a:gd name="T18" fmla="*/ 28 w 488"/>
                    <a:gd name="T19" fmla="*/ 23 h 173"/>
                    <a:gd name="T20" fmla="*/ 69 w 488"/>
                    <a:gd name="T21" fmla="*/ 13 h 173"/>
                    <a:gd name="T22" fmla="*/ 105 w 488"/>
                    <a:gd name="T23" fmla="*/ 13 h 173"/>
                    <a:gd name="T24" fmla="*/ 68 w 488"/>
                    <a:gd name="T25" fmla="*/ 27 h 173"/>
                    <a:gd name="T26" fmla="*/ 36 w 488"/>
                    <a:gd name="T27" fmla="*/ 31 h 173"/>
                    <a:gd name="T28" fmla="*/ 0 w 488"/>
                    <a:gd name="T29" fmla="*/ 31 h 173"/>
                    <a:gd name="T30" fmla="*/ 0 w 488"/>
                    <a:gd name="T31" fmla="*/ 31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49 w 772"/>
                <a:gd name="T1" fmla="*/ 603 h 3266"/>
                <a:gd name="T2" fmla="*/ 27 w 772"/>
                <a:gd name="T3" fmla="*/ 562 h 3266"/>
                <a:gd name="T4" fmla="*/ 23 w 772"/>
                <a:gd name="T5" fmla="*/ 531 h 3266"/>
                <a:gd name="T6" fmla="*/ 26 w 772"/>
                <a:gd name="T7" fmla="*/ 485 h 3266"/>
                <a:gd name="T8" fmla="*/ 42 w 772"/>
                <a:gd name="T9" fmla="*/ 430 h 3266"/>
                <a:gd name="T10" fmla="*/ 45 w 772"/>
                <a:gd name="T11" fmla="*/ 395 h 3266"/>
                <a:gd name="T12" fmla="*/ 42 w 772"/>
                <a:gd name="T13" fmla="*/ 372 h 3266"/>
                <a:gd name="T14" fmla="*/ 28 w 772"/>
                <a:gd name="T15" fmla="*/ 355 h 3266"/>
                <a:gd name="T16" fmla="*/ 25 w 772"/>
                <a:gd name="T17" fmla="*/ 333 h 3266"/>
                <a:gd name="T18" fmla="*/ 30 w 772"/>
                <a:gd name="T19" fmla="*/ 303 h 3266"/>
                <a:gd name="T20" fmla="*/ 52 w 772"/>
                <a:gd name="T21" fmla="*/ 221 h 3266"/>
                <a:gd name="T22" fmla="*/ 54 w 772"/>
                <a:gd name="T23" fmla="*/ 180 h 3266"/>
                <a:gd name="T24" fmla="*/ 49 w 772"/>
                <a:gd name="T25" fmla="*/ 136 h 3266"/>
                <a:gd name="T26" fmla="*/ 30 w 772"/>
                <a:gd name="T27" fmla="*/ 115 h 3266"/>
                <a:gd name="T28" fmla="*/ 14 w 772"/>
                <a:gd name="T29" fmla="*/ 80 h 3266"/>
                <a:gd name="T30" fmla="*/ 0 w 772"/>
                <a:gd name="T31" fmla="*/ 0 h 3266"/>
                <a:gd name="T32" fmla="*/ 2 w 772"/>
                <a:gd name="T33" fmla="*/ 73 h 3266"/>
                <a:gd name="T34" fmla="*/ 13 w 772"/>
                <a:gd name="T35" fmla="*/ 117 h 3266"/>
                <a:gd name="T36" fmla="*/ 27 w 772"/>
                <a:gd name="T37" fmla="*/ 144 h 3266"/>
                <a:gd name="T38" fmla="*/ 42 w 772"/>
                <a:gd name="T39" fmla="*/ 159 h 3266"/>
                <a:gd name="T40" fmla="*/ 43 w 772"/>
                <a:gd name="T41" fmla="*/ 199 h 3266"/>
                <a:gd name="T42" fmla="*/ 35 w 772"/>
                <a:gd name="T43" fmla="*/ 242 h 3266"/>
                <a:gd name="T44" fmla="*/ 17 w 772"/>
                <a:gd name="T45" fmla="*/ 316 h 3266"/>
                <a:gd name="T46" fmla="*/ 16 w 772"/>
                <a:gd name="T47" fmla="*/ 364 h 3266"/>
                <a:gd name="T48" fmla="*/ 33 w 772"/>
                <a:gd name="T49" fmla="*/ 391 h 3266"/>
                <a:gd name="T50" fmla="*/ 32 w 772"/>
                <a:gd name="T51" fmla="*/ 416 h 3266"/>
                <a:gd name="T52" fmla="*/ 18 w 772"/>
                <a:gd name="T53" fmla="*/ 468 h 3266"/>
                <a:gd name="T54" fmla="*/ 11 w 772"/>
                <a:gd name="T55" fmla="*/ 518 h 3266"/>
                <a:gd name="T56" fmla="*/ 17 w 772"/>
                <a:gd name="T57" fmla="*/ 571 h 3266"/>
                <a:gd name="T58" fmla="*/ 30 w 772"/>
                <a:gd name="T59" fmla="*/ 600 h 3266"/>
                <a:gd name="T60" fmla="*/ 47 w 772"/>
                <a:gd name="T61" fmla="*/ 623 h 3266"/>
                <a:gd name="T62" fmla="*/ 49 w 772"/>
                <a:gd name="T63" fmla="*/ 603 h 3266"/>
                <a:gd name="T64" fmla="*/ 49 w 772"/>
                <a:gd name="T65" fmla="*/ 603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49 w 772"/>
                <a:gd name="T1" fmla="*/ 789 h 3266"/>
                <a:gd name="T2" fmla="*/ 27 w 772"/>
                <a:gd name="T3" fmla="*/ 737 h 3266"/>
                <a:gd name="T4" fmla="*/ 23 w 772"/>
                <a:gd name="T5" fmla="*/ 696 h 3266"/>
                <a:gd name="T6" fmla="*/ 26 w 772"/>
                <a:gd name="T7" fmla="*/ 636 h 3266"/>
                <a:gd name="T8" fmla="*/ 42 w 772"/>
                <a:gd name="T9" fmla="*/ 563 h 3266"/>
                <a:gd name="T10" fmla="*/ 45 w 772"/>
                <a:gd name="T11" fmla="*/ 518 h 3266"/>
                <a:gd name="T12" fmla="*/ 42 w 772"/>
                <a:gd name="T13" fmla="*/ 487 h 3266"/>
                <a:gd name="T14" fmla="*/ 28 w 772"/>
                <a:gd name="T15" fmla="*/ 465 h 3266"/>
                <a:gd name="T16" fmla="*/ 25 w 772"/>
                <a:gd name="T17" fmla="*/ 437 h 3266"/>
                <a:gd name="T18" fmla="*/ 30 w 772"/>
                <a:gd name="T19" fmla="*/ 397 h 3266"/>
                <a:gd name="T20" fmla="*/ 52 w 772"/>
                <a:gd name="T21" fmla="*/ 289 h 3266"/>
                <a:gd name="T22" fmla="*/ 54 w 772"/>
                <a:gd name="T23" fmla="*/ 237 h 3266"/>
                <a:gd name="T24" fmla="*/ 49 w 772"/>
                <a:gd name="T25" fmla="*/ 179 h 3266"/>
                <a:gd name="T26" fmla="*/ 30 w 772"/>
                <a:gd name="T27" fmla="*/ 151 h 3266"/>
                <a:gd name="T28" fmla="*/ 14 w 772"/>
                <a:gd name="T29" fmla="*/ 106 h 3266"/>
                <a:gd name="T30" fmla="*/ 0 w 772"/>
                <a:gd name="T31" fmla="*/ 0 h 3266"/>
                <a:gd name="T32" fmla="*/ 2 w 772"/>
                <a:gd name="T33" fmla="*/ 96 h 3266"/>
                <a:gd name="T34" fmla="*/ 13 w 772"/>
                <a:gd name="T35" fmla="*/ 153 h 3266"/>
                <a:gd name="T36" fmla="*/ 27 w 772"/>
                <a:gd name="T37" fmla="*/ 189 h 3266"/>
                <a:gd name="T38" fmla="*/ 42 w 772"/>
                <a:gd name="T39" fmla="*/ 209 h 3266"/>
                <a:gd name="T40" fmla="*/ 43 w 772"/>
                <a:gd name="T41" fmla="*/ 261 h 3266"/>
                <a:gd name="T42" fmla="*/ 35 w 772"/>
                <a:gd name="T43" fmla="*/ 317 h 3266"/>
                <a:gd name="T44" fmla="*/ 17 w 772"/>
                <a:gd name="T45" fmla="*/ 415 h 3266"/>
                <a:gd name="T46" fmla="*/ 16 w 772"/>
                <a:gd name="T47" fmla="*/ 478 h 3266"/>
                <a:gd name="T48" fmla="*/ 33 w 772"/>
                <a:gd name="T49" fmla="*/ 513 h 3266"/>
                <a:gd name="T50" fmla="*/ 32 w 772"/>
                <a:gd name="T51" fmla="*/ 545 h 3266"/>
                <a:gd name="T52" fmla="*/ 18 w 772"/>
                <a:gd name="T53" fmla="*/ 613 h 3266"/>
                <a:gd name="T54" fmla="*/ 11 w 772"/>
                <a:gd name="T55" fmla="*/ 679 h 3266"/>
                <a:gd name="T56" fmla="*/ 17 w 772"/>
                <a:gd name="T57" fmla="*/ 749 h 3266"/>
                <a:gd name="T58" fmla="*/ 30 w 772"/>
                <a:gd name="T59" fmla="*/ 786 h 3266"/>
                <a:gd name="T60" fmla="*/ 47 w 772"/>
                <a:gd name="T61" fmla="*/ 817 h 3266"/>
                <a:gd name="T62" fmla="*/ 49 w 772"/>
                <a:gd name="T63" fmla="*/ 789 h 3266"/>
                <a:gd name="T64" fmla="*/ 49 w 772"/>
                <a:gd name="T65" fmla="*/ 789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8 w 245"/>
                  <a:gd name="T1" fmla="*/ 1 h 806"/>
                  <a:gd name="T2" fmla="*/ 8 w 245"/>
                  <a:gd name="T3" fmla="*/ 44 h 806"/>
                  <a:gd name="T4" fmla="*/ 0 w 245"/>
                  <a:gd name="T5" fmla="*/ 103 h 806"/>
                  <a:gd name="T6" fmla="*/ 5 w 245"/>
                  <a:gd name="T7" fmla="*/ 101 h 806"/>
                  <a:gd name="T8" fmla="*/ 14 w 245"/>
                  <a:gd name="T9" fmla="*/ 48 h 806"/>
                  <a:gd name="T10" fmla="*/ 16 w 245"/>
                  <a:gd name="T11" fmla="*/ 0 h 806"/>
                  <a:gd name="T12" fmla="*/ 8 w 245"/>
                  <a:gd name="T13" fmla="*/ 1 h 806"/>
                  <a:gd name="T14" fmla="*/ 8 w 245"/>
                  <a:gd name="T15" fmla="*/ 1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19 w 604"/>
                    <a:gd name="T3" fmla="*/ 24 h 349"/>
                    <a:gd name="T4" fmla="*/ 32 w 604"/>
                    <a:gd name="T5" fmla="*/ 45 h 349"/>
                    <a:gd name="T6" fmla="*/ 39 w 604"/>
                    <a:gd name="T7" fmla="*/ 18 h 349"/>
                    <a:gd name="T8" fmla="*/ 23 w 604"/>
                    <a:gd name="T9" fmla="*/ 1 h 349"/>
                    <a:gd name="T10" fmla="*/ 30 w 604"/>
                    <a:gd name="T11" fmla="*/ 24 h 349"/>
                    <a:gd name="T12" fmla="*/ 8 w 604"/>
                    <a:gd name="T13" fmla="*/ 2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47 w 1064"/>
                    <a:gd name="T1" fmla="*/ 16 h 1230"/>
                    <a:gd name="T2" fmla="*/ 31 w 1064"/>
                    <a:gd name="T3" fmla="*/ 45 h 1230"/>
                    <a:gd name="T4" fmla="*/ 10 w 1064"/>
                    <a:gd name="T5" fmla="*/ 97 h 1230"/>
                    <a:gd name="T6" fmla="*/ 0 w 1064"/>
                    <a:gd name="T7" fmla="*/ 140 h 1230"/>
                    <a:gd name="T8" fmla="*/ 4 w 1064"/>
                    <a:gd name="T9" fmla="*/ 156 h 1230"/>
                    <a:gd name="T10" fmla="*/ 17 w 1064"/>
                    <a:gd name="T11" fmla="*/ 152 h 1230"/>
                    <a:gd name="T12" fmla="*/ 37 w 1064"/>
                    <a:gd name="T13" fmla="*/ 116 h 1230"/>
                    <a:gd name="T14" fmla="*/ 56 w 1064"/>
                    <a:gd name="T15" fmla="*/ 68 h 1230"/>
                    <a:gd name="T16" fmla="*/ 66 w 1064"/>
                    <a:gd name="T17" fmla="*/ 34 h 1230"/>
                    <a:gd name="T18" fmla="*/ 68 w 1064"/>
                    <a:gd name="T19" fmla="*/ 11 h 1230"/>
                    <a:gd name="T20" fmla="*/ 62 w 1064"/>
                    <a:gd name="T21" fmla="*/ 0 h 1230"/>
                    <a:gd name="T22" fmla="*/ 53 w 1064"/>
                    <a:gd name="T23" fmla="*/ 8 h 1230"/>
                    <a:gd name="T24" fmla="*/ 62 w 1064"/>
                    <a:gd name="T25" fmla="*/ 14 h 1230"/>
                    <a:gd name="T26" fmla="*/ 56 w 1064"/>
                    <a:gd name="T27" fmla="*/ 45 h 1230"/>
                    <a:gd name="T28" fmla="*/ 44 w 1064"/>
                    <a:gd name="T29" fmla="*/ 83 h 1230"/>
                    <a:gd name="T30" fmla="*/ 22 w 1064"/>
                    <a:gd name="T31" fmla="*/ 128 h 1230"/>
                    <a:gd name="T32" fmla="*/ 7 w 1064"/>
                    <a:gd name="T33" fmla="*/ 141 h 1230"/>
                    <a:gd name="T34" fmla="*/ 9 w 1064"/>
                    <a:gd name="T35" fmla="*/ 120 h 1230"/>
                    <a:gd name="T36" fmla="*/ 28 w 1064"/>
                    <a:gd name="T37" fmla="*/ 64 h 1230"/>
                    <a:gd name="T38" fmla="*/ 53 w 1064"/>
                    <a:gd name="T39" fmla="*/ 15 h 1230"/>
                    <a:gd name="T40" fmla="*/ 47 w 1064"/>
                    <a:gd name="T41" fmla="*/ 16 h 1230"/>
                    <a:gd name="T42" fmla="*/ 47 w 1064"/>
                    <a:gd name="T43" fmla="*/ 16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24 w 2002"/>
                    <a:gd name="T1" fmla="*/ 0 h 2521"/>
                    <a:gd name="T2" fmla="*/ 0 w 2002"/>
                    <a:gd name="T3" fmla="*/ 320 h 2521"/>
                    <a:gd name="T4" fmla="*/ 12 w 2002"/>
                    <a:gd name="T5" fmla="*/ 311 h 2521"/>
                    <a:gd name="T6" fmla="*/ 127 w 2002"/>
                    <a:gd name="T7" fmla="*/ 8 h 2521"/>
                    <a:gd name="T8" fmla="*/ 124 w 2002"/>
                    <a:gd name="T9" fmla="*/ 0 h 2521"/>
                    <a:gd name="T10" fmla="*/ 124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6 w 3007"/>
                    <a:gd name="T1" fmla="*/ 361 h 3771"/>
                    <a:gd name="T2" fmla="*/ 25 w 3007"/>
                    <a:gd name="T3" fmla="*/ 360 h 3771"/>
                    <a:gd name="T4" fmla="*/ 52 w 3007"/>
                    <a:gd name="T5" fmla="*/ 382 h 3771"/>
                    <a:gd name="T6" fmla="*/ 43 w 3007"/>
                    <a:gd name="T7" fmla="*/ 358 h 3771"/>
                    <a:gd name="T8" fmla="*/ 23 w 3007"/>
                    <a:gd name="T9" fmla="*/ 343 h 3771"/>
                    <a:gd name="T10" fmla="*/ 41 w 3007"/>
                    <a:gd name="T11" fmla="*/ 345 h 3771"/>
                    <a:gd name="T12" fmla="*/ 62 w 3007"/>
                    <a:gd name="T13" fmla="*/ 365 h 3771"/>
                    <a:gd name="T14" fmla="*/ 182 w 3007"/>
                    <a:gd name="T15" fmla="*/ 53 h 3771"/>
                    <a:gd name="T16" fmla="*/ 164 w 3007"/>
                    <a:gd name="T17" fmla="*/ 19 h 3771"/>
                    <a:gd name="T18" fmla="*/ 147 w 3007"/>
                    <a:gd name="T19" fmla="*/ 0 h 3771"/>
                    <a:gd name="T20" fmla="*/ 171 w 3007"/>
                    <a:gd name="T21" fmla="*/ 10 h 3771"/>
                    <a:gd name="T22" fmla="*/ 191 w 3007"/>
                    <a:gd name="T23" fmla="*/ 55 h 3771"/>
                    <a:gd name="T24" fmla="*/ 53 w 3007"/>
                    <a:gd name="T25" fmla="*/ 416 h 3771"/>
                    <a:gd name="T26" fmla="*/ 31 w 3007"/>
                    <a:gd name="T27" fmla="*/ 433 h 3771"/>
                    <a:gd name="T28" fmla="*/ 7 w 3007"/>
                    <a:gd name="T29" fmla="*/ 479 h 3771"/>
                    <a:gd name="T30" fmla="*/ 0 w 3007"/>
                    <a:gd name="T31" fmla="*/ 466 h 3771"/>
                    <a:gd name="T32" fmla="*/ 8 w 3007"/>
                    <a:gd name="T33" fmla="*/ 461 h 3771"/>
                    <a:gd name="T34" fmla="*/ 24 w 3007"/>
                    <a:gd name="T35" fmla="*/ 430 h 3771"/>
                    <a:gd name="T36" fmla="*/ 11 w 3007"/>
                    <a:gd name="T37" fmla="*/ 416 h 3771"/>
                    <a:gd name="T38" fmla="*/ 11 w 3007"/>
                    <a:gd name="T39" fmla="*/ 403 h 3771"/>
                    <a:gd name="T40" fmla="*/ 26 w 3007"/>
                    <a:gd name="T41" fmla="*/ 419 h 3771"/>
                    <a:gd name="T42" fmla="*/ 26 w 3007"/>
                    <a:gd name="T43" fmla="*/ 405 h 3771"/>
                    <a:gd name="T44" fmla="*/ 38 w 3007"/>
                    <a:gd name="T45" fmla="*/ 409 h 3771"/>
                    <a:gd name="T46" fmla="*/ 27 w 3007"/>
                    <a:gd name="T47" fmla="*/ 391 h 3771"/>
                    <a:gd name="T48" fmla="*/ 40 w 3007"/>
                    <a:gd name="T49" fmla="*/ 389 h 3771"/>
                    <a:gd name="T50" fmla="*/ 6 w 3007"/>
                    <a:gd name="T51" fmla="*/ 361 h 3771"/>
                    <a:gd name="T52" fmla="*/ 6 w 3007"/>
                    <a:gd name="T53" fmla="*/ 361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10 h 342"/>
                    <a:gd name="T2" fmla="*/ 16 w 673"/>
                    <a:gd name="T3" fmla="*/ 14 h 342"/>
                    <a:gd name="T4" fmla="*/ 40 w 673"/>
                    <a:gd name="T5" fmla="*/ 44 h 342"/>
                    <a:gd name="T6" fmla="*/ 42 w 673"/>
                    <a:gd name="T7" fmla="*/ 37 h 342"/>
                    <a:gd name="T8" fmla="*/ 28 w 673"/>
                    <a:gd name="T9" fmla="*/ 15 h 342"/>
                    <a:gd name="T10" fmla="*/ 2 w 673"/>
                    <a:gd name="T11" fmla="*/ 0 h 342"/>
                    <a:gd name="T12" fmla="*/ 0 w 673"/>
                    <a:gd name="T13" fmla="*/ 10 h 342"/>
                    <a:gd name="T14" fmla="*/ 0 w 673"/>
                    <a:gd name="T15" fmla="*/ 1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10 h 403"/>
                    <a:gd name="T2" fmla="*/ 22 w 716"/>
                    <a:gd name="T3" fmla="*/ 19 h 403"/>
                    <a:gd name="T4" fmla="*/ 41 w 716"/>
                    <a:gd name="T5" fmla="*/ 51 h 403"/>
                    <a:gd name="T6" fmla="*/ 46 w 716"/>
                    <a:gd name="T7" fmla="*/ 38 h 403"/>
                    <a:gd name="T8" fmla="*/ 27 w 716"/>
                    <a:gd name="T9" fmla="*/ 15 h 403"/>
                    <a:gd name="T10" fmla="*/ 5 w 716"/>
                    <a:gd name="T11" fmla="*/ 0 h 403"/>
                    <a:gd name="T12" fmla="*/ 0 w 716"/>
                    <a:gd name="T13" fmla="*/ 10 h 403"/>
                    <a:gd name="T14" fmla="*/ 0 w 716"/>
                    <a:gd name="T15" fmla="*/ 10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10 h 411"/>
                    <a:gd name="T2" fmla="*/ 20 w 717"/>
                    <a:gd name="T3" fmla="*/ 18 h 411"/>
                    <a:gd name="T4" fmla="*/ 41 w 717"/>
                    <a:gd name="T5" fmla="*/ 53 h 411"/>
                    <a:gd name="T6" fmla="*/ 46 w 717"/>
                    <a:gd name="T7" fmla="*/ 40 h 411"/>
                    <a:gd name="T8" fmla="*/ 25 w 717"/>
                    <a:gd name="T9" fmla="*/ 11 h 411"/>
                    <a:gd name="T10" fmla="*/ 4 w 717"/>
                    <a:gd name="T11" fmla="*/ 0 h 411"/>
                    <a:gd name="T12" fmla="*/ 0 w 717"/>
                    <a:gd name="T13" fmla="*/ 10 h 411"/>
                    <a:gd name="T14" fmla="*/ 0 w 717"/>
                    <a:gd name="T15" fmla="*/ 10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11 h 386"/>
                    <a:gd name="T2" fmla="*/ 17 w 709"/>
                    <a:gd name="T3" fmla="*/ 17 h 386"/>
                    <a:gd name="T4" fmla="*/ 42 w 709"/>
                    <a:gd name="T5" fmla="*/ 49 h 386"/>
                    <a:gd name="T6" fmla="*/ 45 w 709"/>
                    <a:gd name="T7" fmla="*/ 39 h 386"/>
                    <a:gd name="T8" fmla="*/ 19 w 709"/>
                    <a:gd name="T9" fmla="*/ 7 h 386"/>
                    <a:gd name="T10" fmla="*/ 3 w 709"/>
                    <a:gd name="T11" fmla="*/ 0 h 386"/>
                    <a:gd name="T12" fmla="*/ 0 w 709"/>
                    <a:gd name="T13" fmla="*/ 11 h 386"/>
                    <a:gd name="T14" fmla="*/ 0 w 709"/>
                    <a:gd name="T15" fmla="*/ 11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4874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>
              <a:gd name="T0" fmla="*/ 465160249 w 2903"/>
              <a:gd name="T1" fmla="*/ 138463012 h 3686"/>
              <a:gd name="T2" fmla="*/ 411001033 w 2903"/>
              <a:gd name="T3" fmla="*/ 25582090 h 3686"/>
              <a:gd name="T4" fmla="*/ 359085058 w 2903"/>
              <a:gd name="T5" fmla="*/ 0 h 3686"/>
              <a:gd name="T6" fmla="*/ 17625693 w 2903"/>
              <a:gd name="T7" fmla="*/ 898890480 h 3686"/>
              <a:gd name="T8" fmla="*/ 17625693 w 2903"/>
              <a:gd name="T9" fmla="*/ 1032237527 h 3686"/>
              <a:gd name="T10" fmla="*/ 0 w 2903"/>
              <a:gd name="T11" fmla="*/ 1161107043 h 3686"/>
              <a:gd name="T12" fmla="*/ 11536839 w 2903"/>
              <a:gd name="T13" fmla="*/ 1178694836 h 3686"/>
              <a:gd name="T14" fmla="*/ 70663288 w 2903"/>
              <a:gd name="T15" fmla="*/ 1072849144 h 3686"/>
              <a:gd name="T16" fmla="*/ 118573533 w 2903"/>
              <a:gd name="T17" fmla="*/ 1032237527 h 3686"/>
              <a:gd name="T18" fmla="*/ 465160249 w 2903"/>
              <a:gd name="T19" fmla="*/ 138463012 h 3686"/>
              <a:gd name="T20" fmla="*/ 465160249 w 2903"/>
              <a:gd name="T21" fmla="*/ 138463012 h 368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63AF7F7-8613-41F4-9850-C86049BA141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>
              <a:gd name="T0" fmla="*/ 367400126 w 2911"/>
              <a:gd name="T1" fmla="*/ 0 h 3703"/>
              <a:gd name="T2" fmla="*/ 20829548 w 2911"/>
              <a:gd name="T3" fmla="*/ 909239838 h 3703"/>
              <a:gd name="T4" fmla="*/ 20989661 w 2911"/>
              <a:gd name="T5" fmla="*/ 1026623476 h 3703"/>
              <a:gd name="T6" fmla="*/ 0 w 2911"/>
              <a:gd name="T7" fmla="*/ 1165174497 h 3703"/>
              <a:gd name="T8" fmla="*/ 8011272 w 2911"/>
              <a:gd name="T9" fmla="*/ 1187624598 h 3703"/>
              <a:gd name="T10" fmla="*/ 67615873 w 2911"/>
              <a:gd name="T11" fmla="*/ 1075051858 h 3703"/>
              <a:gd name="T12" fmla="*/ 122252957 w 2911"/>
              <a:gd name="T13" fmla="*/ 1032717091 h 3703"/>
              <a:gd name="T14" fmla="*/ 466420234 w 2911"/>
              <a:gd name="T15" fmla="*/ 137267738 h 3703"/>
              <a:gd name="T16" fmla="*/ 414827305 w 2911"/>
              <a:gd name="T17" fmla="*/ 30789179 h 3703"/>
              <a:gd name="T18" fmla="*/ 367400126 w 2911"/>
              <a:gd name="T19" fmla="*/ 0 h 3703"/>
              <a:gd name="T20" fmla="*/ 367400126 w 2911"/>
              <a:gd name="T21" fmla="*/ 0 h 370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>
              <a:gd name="T0" fmla="*/ 0 w 2561"/>
              <a:gd name="T1" fmla="*/ 795925910 h 2777"/>
              <a:gd name="T2" fmla="*/ 69271991 w 2561"/>
              <a:gd name="T3" fmla="*/ 817705678 h 2777"/>
              <a:gd name="T4" fmla="*/ 118018666 w 2561"/>
              <a:gd name="T5" fmla="*/ 889450897 h 2777"/>
              <a:gd name="T6" fmla="*/ 410660494 w 2561"/>
              <a:gd name="T7" fmla="*/ 127796260 h 2777"/>
              <a:gd name="T8" fmla="*/ 339624568 w 2561"/>
              <a:gd name="T9" fmla="*/ 26263738 h 2777"/>
              <a:gd name="T10" fmla="*/ 304347469 w 2561"/>
              <a:gd name="T11" fmla="*/ 0 h 2777"/>
              <a:gd name="T12" fmla="*/ 0 w 2561"/>
              <a:gd name="T13" fmla="*/ 795925910 h 2777"/>
              <a:gd name="T14" fmla="*/ 0 w 2561"/>
              <a:gd name="T15" fmla="*/ 795925910 h 277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1034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>
                <a:gd name="T0" fmla="*/ 397 w 2177"/>
                <a:gd name="T1" fmla="*/ 315 h 1298"/>
                <a:gd name="T2" fmla="*/ 355 w 2177"/>
                <a:gd name="T3" fmla="*/ 277 h 1298"/>
                <a:gd name="T4" fmla="*/ 333 w 2177"/>
                <a:gd name="T5" fmla="*/ 120 h 1298"/>
                <a:gd name="T6" fmla="*/ 535 w 2177"/>
                <a:gd name="T7" fmla="*/ 83 h 1298"/>
                <a:gd name="T8" fmla="*/ 545 w 2177"/>
                <a:gd name="T9" fmla="*/ 51 h 1298"/>
                <a:gd name="T10" fmla="*/ 525 w 2177"/>
                <a:gd name="T11" fmla="*/ 25 h 1298"/>
                <a:gd name="T12" fmla="*/ 319 w 2177"/>
                <a:gd name="T13" fmla="*/ 53 h 1298"/>
                <a:gd name="T14" fmla="*/ 305 w 2177"/>
                <a:gd name="T15" fmla="*/ 8 h 1298"/>
                <a:gd name="T16" fmla="*/ 272 w 2177"/>
                <a:gd name="T17" fmla="*/ 0 h 1298"/>
                <a:gd name="T18" fmla="*/ 240 w 2177"/>
                <a:gd name="T19" fmla="*/ 7 h 1298"/>
                <a:gd name="T20" fmla="*/ 222 w 2177"/>
                <a:gd name="T21" fmla="*/ 27 h 1298"/>
                <a:gd name="T22" fmla="*/ 235 w 2177"/>
                <a:gd name="T23" fmla="*/ 72 h 1298"/>
                <a:gd name="T24" fmla="*/ 165 w 2177"/>
                <a:gd name="T25" fmla="*/ 111 h 1298"/>
                <a:gd name="T26" fmla="*/ 246 w 2177"/>
                <a:gd name="T27" fmla="*/ 119 h 1298"/>
                <a:gd name="T28" fmla="*/ 278 w 2177"/>
                <a:gd name="T29" fmla="*/ 223 h 1298"/>
                <a:gd name="T30" fmla="*/ 36 w 2177"/>
                <a:gd name="T31" fmla="*/ 118 h 1298"/>
                <a:gd name="T32" fmla="*/ 12 w 2177"/>
                <a:gd name="T33" fmla="*/ 128 h 1298"/>
                <a:gd name="T34" fmla="*/ 0 w 2177"/>
                <a:gd name="T35" fmla="*/ 159 h 1298"/>
                <a:gd name="T36" fmla="*/ 14 w 2177"/>
                <a:gd name="T37" fmla="*/ 195 h 1298"/>
                <a:gd name="T38" fmla="*/ 285 w 2177"/>
                <a:gd name="T39" fmla="*/ 322 h 1298"/>
                <a:gd name="T40" fmla="*/ 345 w 2177"/>
                <a:gd name="T41" fmla="*/ 314 h 1298"/>
                <a:gd name="T42" fmla="*/ 393 w 2177"/>
                <a:gd name="T43" fmla="*/ 325 h 1298"/>
                <a:gd name="T44" fmla="*/ 397 w 2177"/>
                <a:gd name="T45" fmla="*/ 315 h 1298"/>
                <a:gd name="T46" fmla="*/ 397 w 2177"/>
                <a:gd name="T47" fmla="*/ 315 h 12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>
                <a:gd name="T0" fmla="*/ 0 w 143"/>
                <a:gd name="T1" fmla="*/ 2 h 258"/>
                <a:gd name="T2" fmla="*/ 30 w 143"/>
                <a:gd name="T3" fmla="*/ 0 h 258"/>
                <a:gd name="T4" fmla="*/ 35 w 143"/>
                <a:gd name="T5" fmla="*/ 59 h 258"/>
                <a:gd name="T6" fmla="*/ 2 w 143"/>
                <a:gd name="T7" fmla="*/ 65 h 258"/>
                <a:gd name="T8" fmla="*/ 0 w 143"/>
                <a:gd name="T9" fmla="*/ 2 h 258"/>
                <a:gd name="T10" fmla="*/ 0 w 143"/>
                <a:gd name="T11" fmla="*/ 2 h 25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>
                <a:gd name="T0" fmla="*/ 34 w 1586"/>
                <a:gd name="T1" fmla="*/ 0 h 821"/>
                <a:gd name="T2" fmla="*/ 332 w 1586"/>
                <a:gd name="T3" fmla="*/ 129 h 821"/>
                <a:gd name="T4" fmla="*/ 356 w 1586"/>
                <a:gd name="T5" fmla="*/ 159 h 821"/>
                <a:gd name="T6" fmla="*/ 396 w 1586"/>
                <a:gd name="T7" fmla="*/ 198 h 821"/>
                <a:gd name="T8" fmla="*/ 391 w 1586"/>
                <a:gd name="T9" fmla="*/ 205 h 821"/>
                <a:gd name="T10" fmla="*/ 337 w 1586"/>
                <a:gd name="T11" fmla="*/ 196 h 821"/>
                <a:gd name="T12" fmla="*/ 286 w 1586"/>
                <a:gd name="T13" fmla="*/ 202 h 821"/>
                <a:gd name="T14" fmla="*/ 10 w 1586"/>
                <a:gd name="T15" fmla="*/ 74 h 821"/>
                <a:gd name="T16" fmla="*/ 0 w 1586"/>
                <a:gd name="T17" fmla="*/ 37 h 821"/>
                <a:gd name="T18" fmla="*/ 11 w 1586"/>
                <a:gd name="T19" fmla="*/ 8 h 821"/>
                <a:gd name="T20" fmla="*/ 34 w 1586"/>
                <a:gd name="T21" fmla="*/ 0 h 821"/>
                <a:gd name="T22" fmla="*/ 34 w 1586"/>
                <a:gd name="T23" fmla="*/ 0 h 8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>
                <a:gd name="T0" fmla="*/ 0 w 1049"/>
                <a:gd name="T1" fmla="*/ 82 h 747"/>
                <a:gd name="T2" fmla="*/ 231 w 1049"/>
                <a:gd name="T3" fmla="*/ 187 h 747"/>
                <a:gd name="T4" fmla="*/ 235 w 1049"/>
                <a:gd name="T5" fmla="*/ 134 h 747"/>
                <a:gd name="T6" fmla="*/ 263 w 1049"/>
                <a:gd name="T7" fmla="*/ 106 h 747"/>
                <a:gd name="T8" fmla="*/ 20 w 1049"/>
                <a:gd name="T9" fmla="*/ 0 h 747"/>
                <a:gd name="T10" fmla="*/ 0 w 1049"/>
                <a:gd name="T11" fmla="*/ 32 h 747"/>
                <a:gd name="T12" fmla="*/ 0 w 1049"/>
                <a:gd name="T13" fmla="*/ 82 h 747"/>
                <a:gd name="T14" fmla="*/ 0 w 1049"/>
                <a:gd name="T15" fmla="*/ 82 h 7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>
                <a:gd name="T0" fmla="*/ 0 w 272"/>
                <a:gd name="T1" fmla="*/ 7 h 241"/>
                <a:gd name="T2" fmla="*/ 39 w 272"/>
                <a:gd name="T3" fmla="*/ 0 h 241"/>
                <a:gd name="T4" fmla="*/ 62 w 272"/>
                <a:gd name="T5" fmla="*/ 9 h 241"/>
                <a:gd name="T6" fmla="*/ 67 w 272"/>
                <a:gd name="T7" fmla="*/ 35 h 241"/>
                <a:gd name="T8" fmla="*/ 40 w 272"/>
                <a:gd name="T9" fmla="*/ 37 h 241"/>
                <a:gd name="T10" fmla="*/ 8 w 272"/>
                <a:gd name="T11" fmla="*/ 61 h 241"/>
                <a:gd name="T12" fmla="*/ 0 w 272"/>
                <a:gd name="T13" fmla="*/ 7 h 241"/>
                <a:gd name="T14" fmla="*/ 0 w 272"/>
                <a:gd name="T15" fmla="*/ 7 h 2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>
                <a:gd name="T0" fmla="*/ 38 w 152"/>
                <a:gd name="T1" fmla="*/ 1 h 224"/>
                <a:gd name="T2" fmla="*/ 38 w 152"/>
                <a:gd name="T3" fmla="*/ 56 h 224"/>
                <a:gd name="T4" fmla="*/ 0 w 152"/>
                <a:gd name="T5" fmla="*/ 2 h 224"/>
                <a:gd name="T6" fmla="*/ 18 w 152"/>
                <a:gd name="T7" fmla="*/ 0 h 224"/>
                <a:gd name="T8" fmla="*/ 38 w 152"/>
                <a:gd name="T9" fmla="*/ 1 h 224"/>
                <a:gd name="T10" fmla="*/ 38 w 152"/>
                <a:gd name="T11" fmla="*/ 1 h 2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>
                <a:gd name="T0" fmla="*/ 0 w 386"/>
                <a:gd name="T1" fmla="*/ 20 h 764"/>
                <a:gd name="T2" fmla="*/ 22 w 386"/>
                <a:gd name="T3" fmla="*/ 0 h 764"/>
                <a:gd name="T4" fmla="*/ 58 w 386"/>
                <a:gd name="T5" fmla="*/ 2 h 764"/>
                <a:gd name="T6" fmla="*/ 97 w 386"/>
                <a:gd name="T7" fmla="*/ 192 h 764"/>
                <a:gd name="T8" fmla="*/ 70 w 386"/>
                <a:gd name="T9" fmla="*/ 181 h 764"/>
                <a:gd name="T10" fmla="*/ 38 w 386"/>
                <a:gd name="T11" fmla="*/ 170 h 764"/>
                <a:gd name="T12" fmla="*/ 0 w 386"/>
                <a:gd name="T13" fmla="*/ 20 h 764"/>
                <a:gd name="T14" fmla="*/ 0 w 386"/>
                <a:gd name="T15" fmla="*/ 20 h 76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>
                <a:gd name="T0" fmla="*/ 173 w 728"/>
                <a:gd name="T1" fmla="*/ 0 h 348"/>
                <a:gd name="T2" fmla="*/ 0 w 728"/>
                <a:gd name="T3" fmla="*/ 27 h 348"/>
                <a:gd name="T4" fmla="*/ 7 w 728"/>
                <a:gd name="T5" fmla="*/ 87 h 348"/>
                <a:gd name="T6" fmla="*/ 179 w 728"/>
                <a:gd name="T7" fmla="*/ 60 h 348"/>
                <a:gd name="T8" fmla="*/ 182 w 728"/>
                <a:gd name="T9" fmla="*/ 11 h 348"/>
                <a:gd name="T10" fmla="*/ 173 w 728"/>
                <a:gd name="T11" fmla="*/ 0 h 348"/>
                <a:gd name="T12" fmla="*/ 173 w 728"/>
                <a:gd name="T13" fmla="*/ 0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>
                <a:gd name="T0" fmla="*/ 68 w 312"/>
                <a:gd name="T1" fmla="*/ 0 h 135"/>
                <a:gd name="T2" fmla="*/ 0 w 312"/>
                <a:gd name="T3" fmla="*/ 19 h 135"/>
                <a:gd name="T4" fmla="*/ 78 w 312"/>
                <a:gd name="T5" fmla="*/ 33 h 135"/>
                <a:gd name="T6" fmla="*/ 68 w 312"/>
                <a:gd name="T7" fmla="*/ 0 h 135"/>
                <a:gd name="T8" fmla="*/ 68 w 312"/>
                <a:gd name="T9" fmla="*/ 0 h 1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grpSp>
          <p:nvGrpSpPr>
            <p:cNvPr id="1060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061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7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>
                    <a:gd name="T0" fmla="*/ 0 w 313"/>
                    <a:gd name="T1" fmla="*/ 26 h 175"/>
                    <a:gd name="T2" fmla="*/ 29 w 313"/>
                    <a:gd name="T3" fmla="*/ 2 h 175"/>
                    <a:gd name="T4" fmla="*/ 54 w 313"/>
                    <a:gd name="T5" fmla="*/ 0 h 175"/>
                    <a:gd name="T6" fmla="*/ 73 w 313"/>
                    <a:gd name="T7" fmla="*/ 6 h 175"/>
                    <a:gd name="T8" fmla="*/ 79 w 313"/>
                    <a:gd name="T9" fmla="*/ 22 h 175"/>
                    <a:gd name="T10" fmla="*/ 42 w 313"/>
                    <a:gd name="T11" fmla="*/ 16 h 175"/>
                    <a:gd name="T12" fmla="*/ 19 w 313"/>
                    <a:gd name="T13" fmla="*/ 25 h 175"/>
                    <a:gd name="T14" fmla="*/ 4 w 313"/>
                    <a:gd name="T15" fmla="*/ 43 h 175"/>
                    <a:gd name="T16" fmla="*/ 0 w 313"/>
                    <a:gd name="T17" fmla="*/ 26 h 175"/>
                    <a:gd name="T18" fmla="*/ 0 w 313"/>
                    <a:gd name="T19" fmla="*/ 26 h 17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>
                    <a:gd name="T0" fmla="*/ 0 w 230"/>
                    <a:gd name="T1" fmla="*/ 10 h 266"/>
                    <a:gd name="T2" fmla="*/ 40 w 230"/>
                    <a:gd name="T3" fmla="*/ 67 h 266"/>
                    <a:gd name="T4" fmla="*/ 58 w 230"/>
                    <a:gd name="T5" fmla="*/ 63 h 266"/>
                    <a:gd name="T6" fmla="*/ 56 w 230"/>
                    <a:gd name="T7" fmla="*/ 5 h 266"/>
                    <a:gd name="T8" fmla="*/ 42 w 230"/>
                    <a:gd name="T9" fmla="*/ 0 h 266"/>
                    <a:gd name="T10" fmla="*/ 45 w 230"/>
                    <a:gd name="T11" fmla="*/ 50 h 266"/>
                    <a:gd name="T12" fmla="*/ 18 w 230"/>
                    <a:gd name="T13" fmla="*/ 1 h 266"/>
                    <a:gd name="T14" fmla="*/ 0 w 230"/>
                    <a:gd name="T15" fmla="*/ 10 h 266"/>
                    <a:gd name="T16" fmla="*/ 0 w 230"/>
                    <a:gd name="T17" fmla="*/ 10 h 26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>
                    <a:gd name="T0" fmla="*/ 0 w 87"/>
                    <a:gd name="T1" fmla="*/ 5 h 234"/>
                    <a:gd name="T2" fmla="*/ 9 w 87"/>
                    <a:gd name="T3" fmla="*/ 24 h 234"/>
                    <a:gd name="T4" fmla="*/ 11 w 87"/>
                    <a:gd name="T5" fmla="*/ 39 h 234"/>
                    <a:gd name="T6" fmla="*/ 6 w 87"/>
                    <a:gd name="T7" fmla="*/ 59 h 234"/>
                    <a:gd name="T8" fmla="*/ 20 w 87"/>
                    <a:gd name="T9" fmla="*/ 55 h 234"/>
                    <a:gd name="T10" fmla="*/ 21 w 87"/>
                    <a:gd name="T11" fmla="*/ 29 h 234"/>
                    <a:gd name="T12" fmla="*/ 11 w 87"/>
                    <a:gd name="T13" fmla="*/ 0 h 234"/>
                    <a:gd name="T14" fmla="*/ 0 w 87"/>
                    <a:gd name="T15" fmla="*/ 5 h 234"/>
                    <a:gd name="T16" fmla="*/ 0 w 87"/>
                    <a:gd name="T17" fmla="*/ 5 h 23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  <p:sp>
            <p:nvSpPr>
              <p:cNvPr id="1062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>
                  <a:gd name="T0" fmla="*/ 25 w 1190"/>
                  <a:gd name="T1" fmla="*/ 0 h 500"/>
                  <a:gd name="T2" fmla="*/ 298 w 1190"/>
                  <a:gd name="T3" fmla="*/ 123 h 500"/>
                  <a:gd name="T4" fmla="*/ 269 w 1190"/>
                  <a:gd name="T5" fmla="*/ 125 h 500"/>
                  <a:gd name="T6" fmla="*/ 0 w 1190"/>
                  <a:gd name="T7" fmla="*/ 7 h 500"/>
                  <a:gd name="T8" fmla="*/ 25 w 1190"/>
                  <a:gd name="T9" fmla="*/ 0 h 500"/>
                  <a:gd name="T10" fmla="*/ 25 w 1190"/>
                  <a:gd name="T11" fmla="*/ 0 h 5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>
                  <a:gd name="T0" fmla="*/ 3 w 489"/>
                  <a:gd name="T1" fmla="*/ 9 h 296"/>
                  <a:gd name="T2" fmla="*/ 40 w 489"/>
                  <a:gd name="T3" fmla="*/ 17 h 296"/>
                  <a:gd name="T4" fmla="*/ 81 w 489"/>
                  <a:gd name="T5" fmla="*/ 35 h 296"/>
                  <a:gd name="T6" fmla="*/ 110 w 489"/>
                  <a:gd name="T7" fmla="*/ 61 h 296"/>
                  <a:gd name="T8" fmla="*/ 81 w 489"/>
                  <a:gd name="T9" fmla="*/ 58 h 296"/>
                  <a:gd name="T10" fmla="*/ 34 w 489"/>
                  <a:gd name="T11" fmla="*/ 37 h 296"/>
                  <a:gd name="T12" fmla="*/ 12 w 489"/>
                  <a:gd name="T13" fmla="*/ 20 h 296"/>
                  <a:gd name="T14" fmla="*/ 26 w 489"/>
                  <a:gd name="T15" fmla="*/ 41 h 296"/>
                  <a:gd name="T16" fmla="*/ 68 w 489"/>
                  <a:gd name="T17" fmla="*/ 68 h 296"/>
                  <a:gd name="T18" fmla="*/ 116 w 489"/>
                  <a:gd name="T19" fmla="*/ 74 h 296"/>
                  <a:gd name="T20" fmla="*/ 122 w 489"/>
                  <a:gd name="T21" fmla="*/ 56 h 296"/>
                  <a:gd name="T22" fmla="*/ 98 w 489"/>
                  <a:gd name="T23" fmla="*/ 30 h 296"/>
                  <a:gd name="T24" fmla="*/ 42 w 489"/>
                  <a:gd name="T25" fmla="*/ 5 h 296"/>
                  <a:gd name="T26" fmla="*/ 0 w 489"/>
                  <a:gd name="T27" fmla="*/ 0 h 296"/>
                  <a:gd name="T28" fmla="*/ 3 w 489"/>
                  <a:gd name="T29" fmla="*/ 9 h 296"/>
                  <a:gd name="T30" fmla="*/ 3 w 489"/>
                  <a:gd name="T31" fmla="*/ 9 h 29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>
                  <a:gd name="T0" fmla="*/ 6 w 213"/>
                  <a:gd name="T1" fmla="*/ 0 h 478"/>
                  <a:gd name="T2" fmla="*/ 23 w 213"/>
                  <a:gd name="T3" fmla="*/ 6 h 478"/>
                  <a:gd name="T4" fmla="*/ 20 w 213"/>
                  <a:gd name="T5" fmla="*/ 48 h 478"/>
                  <a:gd name="T6" fmla="*/ 27 w 213"/>
                  <a:gd name="T7" fmla="*/ 81 h 478"/>
                  <a:gd name="T8" fmla="*/ 54 w 213"/>
                  <a:gd name="T9" fmla="*/ 112 h 478"/>
                  <a:gd name="T10" fmla="*/ 25 w 213"/>
                  <a:gd name="T11" fmla="*/ 119 h 478"/>
                  <a:gd name="T12" fmla="*/ 8 w 213"/>
                  <a:gd name="T13" fmla="*/ 85 h 478"/>
                  <a:gd name="T14" fmla="*/ 0 w 213"/>
                  <a:gd name="T15" fmla="*/ 14 h 478"/>
                  <a:gd name="T16" fmla="*/ 6 w 213"/>
                  <a:gd name="T17" fmla="*/ 0 h 478"/>
                  <a:gd name="T18" fmla="*/ 6 w 213"/>
                  <a:gd name="T19" fmla="*/ 0 h 47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6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66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>
                    <a:gd name="T0" fmla="*/ 28 w 150"/>
                    <a:gd name="T1" fmla="*/ 0 h 173"/>
                    <a:gd name="T2" fmla="*/ 10 w 150"/>
                    <a:gd name="T3" fmla="*/ 17 h 173"/>
                    <a:gd name="T4" fmla="*/ 0 w 150"/>
                    <a:gd name="T5" fmla="*/ 44 h 173"/>
                    <a:gd name="T6" fmla="*/ 20 w 150"/>
                    <a:gd name="T7" fmla="*/ 40 h 173"/>
                    <a:gd name="T8" fmla="*/ 26 w 150"/>
                    <a:gd name="T9" fmla="*/ 21 h 173"/>
                    <a:gd name="T10" fmla="*/ 38 w 150"/>
                    <a:gd name="T11" fmla="*/ 7 h 173"/>
                    <a:gd name="T12" fmla="*/ 28 w 150"/>
                    <a:gd name="T13" fmla="*/ 0 h 173"/>
                    <a:gd name="T14" fmla="*/ 28 w 150"/>
                    <a:gd name="T15" fmla="*/ 0 h 17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7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>
                    <a:gd name="T0" fmla="*/ 39 w 1684"/>
                    <a:gd name="T1" fmla="*/ 0 h 880"/>
                    <a:gd name="T2" fmla="*/ 16 w 1684"/>
                    <a:gd name="T3" fmla="*/ 13 h 880"/>
                    <a:gd name="T4" fmla="*/ 0 w 1684"/>
                    <a:gd name="T5" fmla="*/ 52 h 880"/>
                    <a:gd name="T6" fmla="*/ 17 w 1684"/>
                    <a:gd name="T7" fmla="*/ 90 h 880"/>
                    <a:gd name="T8" fmla="*/ 296 w 1684"/>
                    <a:gd name="T9" fmla="*/ 217 h 880"/>
                    <a:gd name="T10" fmla="*/ 356 w 1684"/>
                    <a:gd name="T11" fmla="*/ 209 h 880"/>
                    <a:gd name="T12" fmla="*/ 404 w 1684"/>
                    <a:gd name="T13" fmla="*/ 220 h 880"/>
                    <a:gd name="T14" fmla="*/ 421 w 1684"/>
                    <a:gd name="T15" fmla="*/ 202 h 880"/>
                    <a:gd name="T16" fmla="*/ 376 w 1684"/>
                    <a:gd name="T17" fmla="*/ 166 h 880"/>
                    <a:gd name="T18" fmla="*/ 357 w 1684"/>
                    <a:gd name="T19" fmla="*/ 128 h 880"/>
                    <a:gd name="T20" fmla="*/ 343 w 1684"/>
                    <a:gd name="T21" fmla="*/ 132 h 880"/>
                    <a:gd name="T22" fmla="*/ 360 w 1684"/>
                    <a:gd name="T23" fmla="*/ 166 h 880"/>
                    <a:gd name="T24" fmla="*/ 395 w 1684"/>
                    <a:gd name="T25" fmla="*/ 203 h 880"/>
                    <a:gd name="T26" fmla="*/ 354 w 1684"/>
                    <a:gd name="T27" fmla="*/ 197 h 880"/>
                    <a:gd name="T28" fmla="*/ 305 w 1684"/>
                    <a:gd name="T29" fmla="*/ 204 h 880"/>
                    <a:gd name="T30" fmla="*/ 314 w 1684"/>
                    <a:gd name="T31" fmla="*/ 163 h 880"/>
                    <a:gd name="T32" fmla="*/ 335 w 1684"/>
                    <a:gd name="T33" fmla="*/ 135 h 880"/>
                    <a:gd name="T34" fmla="*/ 311 w 1684"/>
                    <a:gd name="T35" fmla="*/ 138 h 880"/>
                    <a:gd name="T36" fmla="*/ 292 w 1684"/>
                    <a:gd name="T37" fmla="*/ 165 h 880"/>
                    <a:gd name="T38" fmla="*/ 285 w 1684"/>
                    <a:gd name="T39" fmla="*/ 198 h 880"/>
                    <a:gd name="T40" fmla="*/ 27 w 1684"/>
                    <a:gd name="T41" fmla="*/ 78 h 880"/>
                    <a:gd name="T42" fmla="*/ 20 w 1684"/>
                    <a:gd name="T43" fmla="*/ 54 h 880"/>
                    <a:gd name="T44" fmla="*/ 26 w 1684"/>
                    <a:gd name="T45" fmla="*/ 24 h 880"/>
                    <a:gd name="T46" fmla="*/ 55 w 1684"/>
                    <a:gd name="T47" fmla="*/ 0 h 880"/>
                    <a:gd name="T48" fmla="*/ 39 w 1684"/>
                    <a:gd name="T49" fmla="*/ 0 h 880"/>
                    <a:gd name="T50" fmla="*/ 39 w 1684"/>
                    <a:gd name="T51" fmla="*/ 0 h 88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8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>
                    <a:gd name="T0" fmla="*/ 29 w 160"/>
                    <a:gd name="T1" fmla="*/ 0 h 335"/>
                    <a:gd name="T2" fmla="*/ 5 w 160"/>
                    <a:gd name="T3" fmla="*/ 26 h 335"/>
                    <a:gd name="T4" fmla="*/ 0 w 160"/>
                    <a:gd name="T5" fmla="*/ 57 h 335"/>
                    <a:gd name="T6" fmla="*/ 9 w 160"/>
                    <a:gd name="T7" fmla="*/ 78 h 335"/>
                    <a:gd name="T8" fmla="*/ 24 w 160"/>
                    <a:gd name="T9" fmla="*/ 83 h 335"/>
                    <a:gd name="T10" fmla="*/ 19 w 160"/>
                    <a:gd name="T11" fmla="*/ 38 h 335"/>
                    <a:gd name="T12" fmla="*/ 40 w 160"/>
                    <a:gd name="T13" fmla="*/ 4 h 335"/>
                    <a:gd name="T14" fmla="*/ 29 w 160"/>
                    <a:gd name="T15" fmla="*/ 0 h 335"/>
                    <a:gd name="T16" fmla="*/ 29 w 160"/>
                    <a:gd name="T17" fmla="*/ 0 h 335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69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>
                    <a:gd name="T0" fmla="*/ 55 w 642"/>
                    <a:gd name="T1" fmla="*/ 224 h 1188"/>
                    <a:gd name="T2" fmla="*/ 0 w 642"/>
                    <a:gd name="T3" fmla="*/ 31 h 1188"/>
                    <a:gd name="T4" fmla="*/ 21 w 642"/>
                    <a:gd name="T5" fmla="*/ 10 h 1188"/>
                    <a:gd name="T6" fmla="*/ 65 w 642"/>
                    <a:gd name="T7" fmla="*/ 0 h 1188"/>
                    <a:gd name="T8" fmla="*/ 100 w 642"/>
                    <a:gd name="T9" fmla="*/ 15 h 1188"/>
                    <a:gd name="T10" fmla="*/ 162 w 642"/>
                    <a:gd name="T11" fmla="*/ 297 h 1188"/>
                    <a:gd name="T12" fmla="*/ 139 w 642"/>
                    <a:gd name="T13" fmla="*/ 273 h 1188"/>
                    <a:gd name="T14" fmla="*/ 89 w 642"/>
                    <a:gd name="T15" fmla="*/ 25 h 1188"/>
                    <a:gd name="T16" fmla="*/ 57 w 642"/>
                    <a:gd name="T17" fmla="*/ 16 h 1188"/>
                    <a:gd name="T18" fmla="*/ 30 w 642"/>
                    <a:gd name="T19" fmla="*/ 19 h 1188"/>
                    <a:gd name="T20" fmla="*/ 19 w 642"/>
                    <a:gd name="T21" fmla="*/ 36 h 1188"/>
                    <a:gd name="T22" fmla="*/ 77 w 642"/>
                    <a:gd name="T23" fmla="*/ 231 h 1188"/>
                    <a:gd name="T24" fmla="*/ 55 w 642"/>
                    <a:gd name="T25" fmla="*/ 224 h 1188"/>
                    <a:gd name="T26" fmla="*/ 55 w 642"/>
                    <a:gd name="T27" fmla="*/ 224 h 11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0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>
                    <a:gd name="T0" fmla="*/ 0 w 192"/>
                    <a:gd name="T1" fmla="*/ 7 h 504"/>
                    <a:gd name="T2" fmla="*/ 19 w 192"/>
                    <a:gd name="T3" fmla="*/ 49 h 504"/>
                    <a:gd name="T4" fmla="*/ 29 w 192"/>
                    <a:gd name="T5" fmla="*/ 80 h 504"/>
                    <a:gd name="T6" fmla="*/ 29 w 192"/>
                    <a:gd name="T7" fmla="*/ 126 h 504"/>
                    <a:gd name="T8" fmla="*/ 48 w 192"/>
                    <a:gd name="T9" fmla="*/ 126 h 504"/>
                    <a:gd name="T10" fmla="*/ 47 w 192"/>
                    <a:gd name="T11" fmla="*/ 90 h 504"/>
                    <a:gd name="T12" fmla="*/ 41 w 192"/>
                    <a:gd name="T13" fmla="*/ 52 h 504"/>
                    <a:gd name="T14" fmla="*/ 25 w 192"/>
                    <a:gd name="T15" fmla="*/ 15 h 504"/>
                    <a:gd name="T16" fmla="*/ 16 w 192"/>
                    <a:gd name="T17" fmla="*/ 0 h 504"/>
                    <a:gd name="T18" fmla="*/ 0 w 192"/>
                    <a:gd name="T19" fmla="*/ 7 h 504"/>
                    <a:gd name="T20" fmla="*/ 0 w 192"/>
                    <a:gd name="T21" fmla="*/ 7 h 50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1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>
                    <a:gd name="T0" fmla="*/ 75 w 390"/>
                    <a:gd name="T1" fmla="*/ 0 h 269"/>
                    <a:gd name="T2" fmla="*/ 65 w 390"/>
                    <a:gd name="T3" fmla="*/ 5 h 269"/>
                    <a:gd name="T4" fmla="*/ 64 w 390"/>
                    <a:gd name="T5" fmla="*/ 17 h 269"/>
                    <a:gd name="T6" fmla="*/ 0 w 390"/>
                    <a:gd name="T7" fmla="*/ 43 h 269"/>
                    <a:gd name="T8" fmla="*/ 0 w 390"/>
                    <a:gd name="T9" fmla="*/ 56 h 269"/>
                    <a:gd name="T10" fmla="*/ 71 w 390"/>
                    <a:gd name="T11" fmla="*/ 57 h 269"/>
                    <a:gd name="T12" fmla="*/ 80 w 390"/>
                    <a:gd name="T13" fmla="*/ 68 h 269"/>
                    <a:gd name="T14" fmla="*/ 98 w 390"/>
                    <a:gd name="T15" fmla="*/ 67 h 269"/>
                    <a:gd name="T16" fmla="*/ 96 w 390"/>
                    <a:gd name="T17" fmla="*/ 48 h 269"/>
                    <a:gd name="T18" fmla="*/ 29 w 390"/>
                    <a:gd name="T19" fmla="*/ 44 h 269"/>
                    <a:gd name="T20" fmla="*/ 84 w 390"/>
                    <a:gd name="T21" fmla="*/ 23 h 269"/>
                    <a:gd name="T22" fmla="*/ 75 w 390"/>
                    <a:gd name="T23" fmla="*/ 0 h 269"/>
                    <a:gd name="T24" fmla="*/ 75 w 390"/>
                    <a:gd name="T25" fmla="*/ 0 h 269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2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>
                    <a:gd name="T0" fmla="*/ 0 w 941"/>
                    <a:gd name="T1" fmla="*/ 33 h 424"/>
                    <a:gd name="T2" fmla="*/ 216 w 941"/>
                    <a:gd name="T3" fmla="*/ 0 h 424"/>
                    <a:gd name="T4" fmla="*/ 232 w 941"/>
                    <a:gd name="T5" fmla="*/ 20 h 424"/>
                    <a:gd name="T6" fmla="*/ 236 w 941"/>
                    <a:gd name="T7" fmla="*/ 46 h 424"/>
                    <a:gd name="T8" fmla="*/ 226 w 941"/>
                    <a:gd name="T9" fmla="*/ 71 h 424"/>
                    <a:gd name="T10" fmla="*/ 15 w 941"/>
                    <a:gd name="T11" fmla="*/ 106 h 424"/>
                    <a:gd name="T12" fmla="*/ 14 w 941"/>
                    <a:gd name="T13" fmla="*/ 96 h 424"/>
                    <a:gd name="T14" fmla="*/ 216 w 941"/>
                    <a:gd name="T15" fmla="*/ 61 h 424"/>
                    <a:gd name="T16" fmla="*/ 224 w 941"/>
                    <a:gd name="T17" fmla="*/ 37 h 424"/>
                    <a:gd name="T18" fmla="*/ 210 w 941"/>
                    <a:gd name="T19" fmla="*/ 15 h 424"/>
                    <a:gd name="T20" fmla="*/ 0 w 941"/>
                    <a:gd name="T21" fmla="*/ 47 h 424"/>
                    <a:gd name="T22" fmla="*/ 0 w 941"/>
                    <a:gd name="T23" fmla="*/ 33 h 424"/>
                    <a:gd name="T24" fmla="*/ 0 w 941"/>
                    <a:gd name="T25" fmla="*/ 33 h 424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73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>
                    <a:gd name="T0" fmla="*/ 0 w 488"/>
                    <a:gd name="T1" fmla="*/ 31 h 173"/>
                    <a:gd name="T2" fmla="*/ 17 w 488"/>
                    <a:gd name="T3" fmla="*/ 43 h 173"/>
                    <a:gd name="T4" fmla="*/ 56 w 488"/>
                    <a:gd name="T5" fmla="*/ 41 h 173"/>
                    <a:gd name="T6" fmla="*/ 105 w 488"/>
                    <a:gd name="T7" fmla="*/ 29 h 173"/>
                    <a:gd name="T8" fmla="*/ 123 w 488"/>
                    <a:gd name="T9" fmla="*/ 10 h 173"/>
                    <a:gd name="T10" fmla="*/ 111 w 488"/>
                    <a:gd name="T11" fmla="*/ 0 h 173"/>
                    <a:gd name="T12" fmla="*/ 64 w 488"/>
                    <a:gd name="T13" fmla="*/ 0 h 173"/>
                    <a:gd name="T14" fmla="*/ 28 w 488"/>
                    <a:gd name="T15" fmla="*/ 3 h 173"/>
                    <a:gd name="T16" fmla="*/ 4 w 488"/>
                    <a:gd name="T17" fmla="*/ 19 h 173"/>
                    <a:gd name="T18" fmla="*/ 28 w 488"/>
                    <a:gd name="T19" fmla="*/ 23 h 173"/>
                    <a:gd name="T20" fmla="*/ 69 w 488"/>
                    <a:gd name="T21" fmla="*/ 13 h 173"/>
                    <a:gd name="T22" fmla="*/ 105 w 488"/>
                    <a:gd name="T23" fmla="*/ 13 h 173"/>
                    <a:gd name="T24" fmla="*/ 68 w 488"/>
                    <a:gd name="T25" fmla="*/ 27 h 173"/>
                    <a:gd name="T26" fmla="*/ 36 w 488"/>
                    <a:gd name="T27" fmla="*/ 31 h 173"/>
                    <a:gd name="T28" fmla="*/ 0 w 488"/>
                    <a:gd name="T29" fmla="*/ 31 h 173"/>
                    <a:gd name="T30" fmla="*/ 0 w 488"/>
                    <a:gd name="T31" fmla="*/ 31 h 17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grpSp>
        <p:nvGrpSpPr>
          <p:cNvPr id="103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49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>
                <a:gd name="T0" fmla="*/ 49 w 772"/>
                <a:gd name="T1" fmla="*/ 603 h 3266"/>
                <a:gd name="T2" fmla="*/ 27 w 772"/>
                <a:gd name="T3" fmla="*/ 562 h 3266"/>
                <a:gd name="T4" fmla="*/ 23 w 772"/>
                <a:gd name="T5" fmla="*/ 531 h 3266"/>
                <a:gd name="T6" fmla="*/ 26 w 772"/>
                <a:gd name="T7" fmla="*/ 485 h 3266"/>
                <a:gd name="T8" fmla="*/ 42 w 772"/>
                <a:gd name="T9" fmla="*/ 430 h 3266"/>
                <a:gd name="T10" fmla="*/ 45 w 772"/>
                <a:gd name="T11" fmla="*/ 395 h 3266"/>
                <a:gd name="T12" fmla="*/ 42 w 772"/>
                <a:gd name="T13" fmla="*/ 372 h 3266"/>
                <a:gd name="T14" fmla="*/ 28 w 772"/>
                <a:gd name="T15" fmla="*/ 355 h 3266"/>
                <a:gd name="T16" fmla="*/ 25 w 772"/>
                <a:gd name="T17" fmla="*/ 333 h 3266"/>
                <a:gd name="T18" fmla="*/ 30 w 772"/>
                <a:gd name="T19" fmla="*/ 303 h 3266"/>
                <a:gd name="T20" fmla="*/ 52 w 772"/>
                <a:gd name="T21" fmla="*/ 221 h 3266"/>
                <a:gd name="T22" fmla="*/ 54 w 772"/>
                <a:gd name="T23" fmla="*/ 180 h 3266"/>
                <a:gd name="T24" fmla="*/ 49 w 772"/>
                <a:gd name="T25" fmla="*/ 136 h 3266"/>
                <a:gd name="T26" fmla="*/ 30 w 772"/>
                <a:gd name="T27" fmla="*/ 115 h 3266"/>
                <a:gd name="T28" fmla="*/ 14 w 772"/>
                <a:gd name="T29" fmla="*/ 80 h 3266"/>
                <a:gd name="T30" fmla="*/ 0 w 772"/>
                <a:gd name="T31" fmla="*/ 0 h 3266"/>
                <a:gd name="T32" fmla="*/ 2 w 772"/>
                <a:gd name="T33" fmla="*/ 73 h 3266"/>
                <a:gd name="T34" fmla="*/ 13 w 772"/>
                <a:gd name="T35" fmla="*/ 117 h 3266"/>
                <a:gd name="T36" fmla="*/ 27 w 772"/>
                <a:gd name="T37" fmla="*/ 144 h 3266"/>
                <a:gd name="T38" fmla="*/ 42 w 772"/>
                <a:gd name="T39" fmla="*/ 159 h 3266"/>
                <a:gd name="T40" fmla="*/ 43 w 772"/>
                <a:gd name="T41" fmla="*/ 199 h 3266"/>
                <a:gd name="T42" fmla="*/ 35 w 772"/>
                <a:gd name="T43" fmla="*/ 242 h 3266"/>
                <a:gd name="T44" fmla="*/ 17 w 772"/>
                <a:gd name="T45" fmla="*/ 316 h 3266"/>
                <a:gd name="T46" fmla="*/ 16 w 772"/>
                <a:gd name="T47" fmla="*/ 364 h 3266"/>
                <a:gd name="T48" fmla="*/ 33 w 772"/>
                <a:gd name="T49" fmla="*/ 391 h 3266"/>
                <a:gd name="T50" fmla="*/ 32 w 772"/>
                <a:gd name="T51" fmla="*/ 416 h 3266"/>
                <a:gd name="T52" fmla="*/ 18 w 772"/>
                <a:gd name="T53" fmla="*/ 468 h 3266"/>
                <a:gd name="T54" fmla="*/ 11 w 772"/>
                <a:gd name="T55" fmla="*/ 518 h 3266"/>
                <a:gd name="T56" fmla="*/ 17 w 772"/>
                <a:gd name="T57" fmla="*/ 571 h 3266"/>
                <a:gd name="T58" fmla="*/ 30 w 772"/>
                <a:gd name="T59" fmla="*/ 600 h 3266"/>
                <a:gd name="T60" fmla="*/ 47 w 772"/>
                <a:gd name="T61" fmla="*/ 623 h 3266"/>
                <a:gd name="T62" fmla="*/ 49 w 772"/>
                <a:gd name="T63" fmla="*/ 603 h 3266"/>
                <a:gd name="T64" fmla="*/ 49 w 772"/>
                <a:gd name="T65" fmla="*/ 603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>
                <a:gd name="T0" fmla="*/ 49 w 772"/>
                <a:gd name="T1" fmla="*/ 789 h 3266"/>
                <a:gd name="T2" fmla="*/ 27 w 772"/>
                <a:gd name="T3" fmla="*/ 737 h 3266"/>
                <a:gd name="T4" fmla="*/ 23 w 772"/>
                <a:gd name="T5" fmla="*/ 696 h 3266"/>
                <a:gd name="T6" fmla="*/ 26 w 772"/>
                <a:gd name="T7" fmla="*/ 636 h 3266"/>
                <a:gd name="T8" fmla="*/ 42 w 772"/>
                <a:gd name="T9" fmla="*/ 563 h 3266"/>
                <a:gd name="T10" fmla="*/ 45 w 772"/>
                <a:gd name="T11" fmla="*/ 518 h 3266"/>
                <a:gd name="T12" fmla="*/ 42 w 772"/>
                <a:gd name="T13" fmla="*/ 487 h 3266"/>
                <a:gd name="T14" fmla="*/ 28 w 772"/>
                <a:gd name="T15" fmla="*/ 465 h 3266"/>
                <a:gd name="T16" fmla="*/ 25 w 772"/>
                <a:gd name="T17" fmla="*/ 437 h 3266"/>
                <a:gd name="T18" fmla="*/ 30 w 772"/>
                <a:gd name="T19" fmla="*/ 397 h 3266"/>
                <a:gd name="T20" fmla="*/ 52 w 772"/>
                <a:gd name="T21" fmla="*/ 289 h 3266"/>
                <a:gd name="T22" fmla="*/ 54 w 772"/>
                <a:gd name="T23" fmla="*/ 237 h 3266"/>
                <a:gd name="T24" fmla="*/ 49 w 772"/>
                <a:gd name="T25" fmla="*/ 179 h 3266"/>
                <a:gd name="T26" fmla="*/ 30 w 772"/>
                <a:gd name="T27" fmla="*/ 151 h 3266"/>
                <a:gd name="T28" fmla="*/ 14 w 772"/>
                <a:gd name="T29" fmla="*/ 106 h 3266"/>
                <a:gd name="T30" fmla="*/ 0 w 772"/>
                <a:gd name="T31" fmla="*/ 0 h 3266"/>
                <a:gd name="T32" fmla="*/ 2 w 772"/>
                <a:gd name="T33" fmla="*/ 96 h 3266"/>
                <a:gd name="T34" fmla="*/ 13 w 772"/>
                <a:gd name="T35" fmla="*/ 153 h 3266"/>
                <a:gd name="T36" fmla="*/ 27 w 772"/>
                <a:gd name="T37" fmla="*/ 189 h 3266"/>
                <a:gd name="T38" fmla="*/ 42 w 772"/>
                <a:gd name="T39" fmla="*/ 209 h 3266"/>
                <a:gd name="T40" fmla="*/ 43 w 772"/>
                <a:gd name="T41" fmla="*/ 261 h 3266"/>
                <a:gd name="T42" fmla="*/ 35 w 772"/>
                <a:gd name="T43" fmla="*/ 317 h 3266"/>
                <a:gd name="T44" fmla="*/ 17 w 772"/>
                <a:gd name="T45" fmla="*/ 415 h 3266"/>
                <a:gd name="T46" fmla="*/ 16 w 772"/>
                <a:gd name="T47" fmla="*/ 478 h 3266"/>
                <a:gd name="T48" fmla="*/ 33 w 772"/>
                <a:gd name="T49" fmla="*/ 513 h 3266"/>
                <a:gd name="T50" fmla="*/ 32 w 772"/>
                <a:gd name="T51" fmla="*/ 545 h 3266"/>
                <a:gd name="T52" fmla="*/ 18 w 772"/>
                <a:gd name="T53" fmla="*/ 613 h 3266"/>
                <a:gd name="T54" fmla="*/ 11 w 772"/>
                <a:gd name="T55" fmla="*/ 679 h 3266"/>
                <a:gd name="T56" fmla="*/ 17 w 772"/>
                <a:gd name="T57" fmla="*/ 749 h 3266"/>
                <a:gd name="T58" fmla="*/ 30 w 772"/>
                <a:gd name="T59" fmla="*/ 786 h 3266"/>
                <a:gd name="T60" fmla="*/ 47 w 772"/>
                <a:gd name="T61" fmla="*/ 817 h 3266"/>
                <a:gd name="T62" fmla="*/ 49 w 772"/>
                <a:gd name="T63" fmla="*/ 789 h 3266"/>
                <a:gd name="T64" fmla="*/ 49 w 772"/>
                <a:gd name="T65" fmla="*/ 789 h 32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  <p:grpSp>
        <p:nvGrpSpPr>
          <p:cNvPr id="10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0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39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>
                  <a:gd name="T0" fmla="*/ 8 w 245"/>
                  <a:gd name="T1" fmla="*/ 1 h 806"/>
                  <a:gd name="T2" fmla="*/ 8 w 245"/>
                  <a:gd name="T3" fmla="*/ 44 h 806"/>
                  <a:gd name="T4" fmla="*/ 0 w 245"/>
                  <a:gd name="T5" fmla="*/ 103 h 806"/>
                  <a:gd name="T6" fmla="*/ 5 w 245"/>
                  <a:gd name="T7" fmla="*/ 101 h 806"/>
                  <a:gd name="T8" fmla="*/ 14 w 245"/>
                  <a:gd name="T9" fmla="*/ 48 h 806"/>
                  <a:gd name="T10" fmla="*/ 16 w 245"/>
                  <a:gd name="T11" fmla="*/ 0 h 806"/>
                  <a:gd name="T12" fmla="*/ 8 w 245"/>
                  <a:gd name="T13" fmla="*/ 1 h 806"/>
                  <a:gd name="T14" fmla="*/ 8 w 245"/>
                  <a:gd name="T15" fmla="*/ 1 h 80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1040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41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>
                    <a:gd name="T0" fmla="*/ 0 w 604"/>
                    <a:gd name="T1" fmla="*/ 0 h 349"/>
                    <a:gd name="T2" fmla="*/ 19 w 604"/>
                    <a:gd name="T3" fmla="*/ 24 h 349"/>
                    <a:gd name="T4" fmla="*/ 32 w 604"/>
                    <a:gd name="T5" fmla="*/ 45 h 349"/>
                    <a:gd name="T6" fmla="*/ 39 w 604"/>
                    <a:gd name="T7" fmla="*/ 18 h 349"/>
                    <a:gd name="T8" fmla="*/ 23 w 604"/>
                    <a:gd name="T9" fmla="*/ 1 h 349"/>
                    <a:gd name="T10" fmla="*/ 30 w 604"/>
                    <a:gd name="T11" fmla="*/ 24 h 349"/>
                    <a:gd name="T12" fmla="*/ 8 w 604"/>
                    <a:gd name="T13" fmla="*/ 2 h 349"/>
                    <a:gd name="T14" fmla="*/ 0 w 604"/>
                    <a:gd name="T15" fmla="*/ 0 h 349"/>
                    <a:gd name="T16" fmla="*/ 0 w 604"/>
                    <a:gd name="T17" fmla="*/ 0 h 34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2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>
                    <a:gd name="T0" fmla="*/ 47 w 1064"/>
                    <a:gd name="T1" fmla="*/ 16 h 1230"/>
                    <a:gd name="T2" fmla="*/ 31 w 1064"/>
                    <a:gd name="T3" fmla="*/ 45 h 1230"/>
                    <a:gd name="T4" fmla="*/ 10 w 1064"/>
                    <a:gd name="T5" fmla="*/ 97 h 1230"/>
                    <a:gd name="T6" fmla="*/ 0 w 1064"/>
                    <a:gd name="T7" fmla="*/ 140 h 1230"/>
                    <a:gd name="T8" fmla="*/ 4 w 1064"/>
                    <a:gd name="T9" fmla="*/ 156 h 1230"/>
                    <a:gd name="T10" fmla="*/ 17 w 1064"/>
                    <a:gd name="T11" fmla="*/ 152 h 1230"/>
                    <a:gd name="T12" fmla="*/ 37 w 1064"/>
                    <a:gd name="T13" fmla="*/ 116 h 1230"/>
                    <a:gd name="T14" fmla="*/ 56 w 1064"/>
                    <a:gd name="T15" fmla="*/ 68 h 1230"/>
                    <a:gd name="T16" fmla="*/ 66 w 1064"/>
                    <a:gd name="T17" fmla="*/ 34 h 1230"/>
                    <a:gd name="T18" fmla="*/ 68 w 1064"/>
                    <a:gd name="T19" fmla="*/ 11 h 1230"/>
                    <a:gd name="T20" fmla="*/ 62 w 1064"/>
                    <a:gd name="T21" fmla="*/ 0 h 1230"/>
                    <a:gd name="T22" fmla="*/ 53 w 1064"/>
                    <a:gd name="T23" fmla="*/ 8 h 1230"/>
                    <a:gd name="T24" fmla="*/ 62 w 1064"/>
                    <a:gd name="T25" fmla="*/ 14 h 1230"/>
                    <a:gd name="T26" fmla="*/ 56 w 1064"/>
                    <a:gd name="T27" fmla="*/ 45 h 1230"/>
                    <a:gd name="T28" fmla="*/ 44 w 1064"/>
                    <a:gd name="T29" fmla="*/ 83 h 1230"/>
                    <a:gd name="T30" fmla="*/ 22 w 1064"/>
                    <a:gd name="T31" fmla="*/ 128 h 1230"/>
                    <a:gd name="T32" fmla="*/ 7 w 1064"/>
                    <a:gd name="T33" fmla="*/ 141 h 1230"/>
                    <a:gd name="T34" fmla="*/ 9 w 1064"/>
                    <a:gd name="T35" fmla="*/ 120 h 1230"/>
                    <a:gd name="T36" fmla="*/ 28 w 1064"/>
                    <a:gd name="T37" fmla="*/ 64 h 1230"/>
                    <a:gd name="T38" fmla="*/ 53 w 1064"/>
                    <a:gd name="T39" fmla="*/ 15 h 1230"/>
                    <a:gd name="T40" fmla="*/ 47 w 1064"/>
                    <a:gd name="T41" fmla="*/ 16 h 1230"/>
                    <a:gd name="T42" fmla="*/ 47 w 1064"/>
                    <a:gd name="T43" fmla="*/ 16 h 123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3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>
                    <a:gd name="T0" fmla="*/ 124 w 2002"/>
                    <a:gd name="T1" fmla="*/ 0 h 2521"/>
                    <a:gd name="T2" fmla="*/ 0 w 2002"/>
                    <a:gd name="T3" fmla="*/ 320 h 2521"/>
                    <a:gd name="T4" fmla="*/ 12 w 2002"/>
                    <a:gd name="T5" fmla="*/ 311 h 2521"/>
                    <a:gd name="T6" fmla="*/ 127 w 2002"/>
                    <a:gd name="T7" fmla="*/ 8 h 2521"/>
                    <a:gd name="T8" fmla="*/ 124 w 2002"/>
                    <a:gd name="T9" fmla="*/ 0 h 2521"/>
                    <a:gd name="T10" fmla="*/ 124 w 2002"/>
                    <a:gd name="T11" fmla="*/ 0 h 25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4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>
                    <a:gd name="T0" fmla="*/ 6 w 3007"/>
                    <a:gd name="T1" fmla="*/ 361 h 3771"/>
                    <a:gd name="T2" fmla="*/ 25 w 3007"/>
                    <a:gd name="T3" fmla="*/ 360 h 3771"/>
                    <a:gd name="T4" fmla="*/ 52 w 3007"/>
                    <a:gd name="T5" fmla="*/ 382 h 3771"/>
                    <a:gd name="T6" fmla="*/ 43 w 3007"/>
                    <a:gd name="T7" fmla="*/ 358 h 3771"/>
                    <a:gd name="T8" fmla="*/ 23 w 3007"/>
                    <a:gd name="T9" fmla="*/ 343 h 3771"/>
                    <a:gd name="T10" fmla="*/ 41 w 3007"/>
                    <a:gd name="T11" fmla="*/ 345 h 3771"/>
                    <a:gd name="T12" fmla="*/ 62 w 3007"/>
                    <a:gd name="T13" fmla="*/ 365 h 3771"/>
                    <a:gd name="T14" fmla="*/ 182 w 3007"/>
                    <a:gd name="T15" fmla="*/ 53 h 3771"/>
                    <a:gd name="T16" fmla="*/ 164 w 3007"/>
                    <a:gd name="T17" fmla="*/ 19 h 3771"/>
                    <a:gd name="T18" fmla="*/ 147 w 3007"/>
                    <a:gd name="T19" fmla="*/ 0 h 3771"/>
                    <a:gd name="T20" fmla="*/ 171 w 3007"/>
                    <a:gd name="T21" fmla="*/ 10 h 3771"/>
                    <a:gd name="T22" fmla="*/ 191 w 3007"/>
                    <a:gd name="T23" fmla="*/ 55 h 3771"/>
                    <a:gd name="T24" fmla="*/ 53 w 3007"/>
                    <a:gd name="T25" fmla="*/ 416 h 3771"/>
                    <a:gd name="T26" fmla="*/ 31 w 3007"/>
                    <a:gd name="T27" fmla="*/ 433 h 3771"/>
                    <a:gd name="T28" fmla="*/ 7 w 3007"/>
                    <a:gd name="T29" fmla="*/ 479 h 3771"/>
                    <a:gd name="T30" fmla="*/ 0 w 3007"/>
                    <a:gd name="T31" fmla="*/ 466 h 3771"/>
                    <a:gd name="T32" fmla="*/ 8 w 3007"/>
                    <a:gd name="T33" fmla="*/ 461 h 3771"/>
                    <a:gd name="T34" fmla="*/ 24 w 3007"/>
                    <a:gd name="T35" fmla="*/ 430 h 3771"/>
                    <a:gd name="T36" fmla="*/ 11 w 3007"/>
                    <a:gd name="T37" fmla="*/ 416 h 3771"/>
                    <a:gd name="T38" fmla="*/ 11 w 3007"/>
                    <a:gd name="T39" fmla="*/ 403 h 3771"/>
                    <a:gd name="T40" fmla="*/ 26 w 3007"/>
                    <a:gd name="T41" fmla="*/ 419 h 3771"/>
                    <a:gd name="T42" fmla="*/ 26 w 3007"/>
                    <a:gd name="T43" fmla="*/ 405 h 3771"/>
                    <a:gd name="T44" fmla="*/ 38 w 3007"/>
                    <a:gd name="T45" fmla="*/ 409 h 3771"/>
                    <a:gd name="T46" fmla="*/ 27 w 3007"/>
                    <a:gd name="T47" fmla="*/ 391 h 3771"/>
                    <a:gd name="T48" fmla="*/ 40 w 3007"/>
                    <a:gd name="T49" fmla="*/ 389 h 3771"/>
                    <a:gd name="T50" fmla="*/ 6 w 3007"/>
                    <a:gd name="T51" fmla="*/ 361 h 3771"/>
                    <a:gd name="T52" fmla="*/ 6 w 3007"/>
                    <a:gd name="T53" fmla="*/ 361 h 377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5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>
                    <a:gd name="T0" fmla="*/ 0 w 673"/>
                    <a:gd name="T1" fmla="*/ 10 h 342"/>
                    <a:gd name="T2" fmla="*/ 16 w 673"/>
                    <a:gd name="T3" fmla="*/ 14 h 342"/>
                    <a:gd name="T4" fmla="*/ 40 w 673"/>
                    <a:gd name="T5" fmla="*/ 44 h 342"/>
                    <a:gd name="T6" fmla="*/ 42 w 673"/>
                    <a:gd name="T7" fmla="*/ 37 h 342"/>
                    <a:gd name="T8" fmla="*/ 28 w 673"/>
                    <a:gd name="T9" fmla="*/ 15 h 342"/>
                    <a:gd name="T10" fmla="*/ 2 w 673"/>
                    <a:gd name="T11" fmla="*/ 0 h 342"/>
                    <a:gd name="T12" fmla="*/ 0 w 673"/>
                    <a:gd name="T13" fmla="*/ 10 h 342"/>
                    <a:gd name="T14" fmla="*/ 0 w 673"/>
                    <a:gd name="T15" fmla="*/ 10 h 34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6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>
                    <a:gd name="T0" fmla="*/ 0 w 716"/>
                    <a:gd name="T1" fmla="*/ 10 h 403"/>
                    <a:gd name="T2" fmla="*/ 22 w 716"/>
                    <a:gd name="T3" fmla="*/ 19 h 403"/>
                    <a:gd name="T4" fmla="*/ 41 w 716"/>
                    <a:gd name="T5" fmla="*/ 51 h 403"/>
                    <a:gd name="T6" fmla="*/ 46 w 716"/>
                    <a:gd name="T7" fmla="*/ 38 h 403"/>
                    <a:gd name="T8" fmla="*/ 27 w 716"/>
                    <a:gd name="T9" fmla="*/ 15 h 403"/>
                    <a:gd name="T10" fmla="*/ 5 w 716"/>
                    <a:gd name="T11" fmla="*/ 0 h 403"/>
                    <a:gd name="T12" fmla="*/ 0 w 716"/>
                    <a:gd name="T13" fmla="*/ 10 h 403"/>
                    <a:gd name="T14" fmla="*/ 0 w 716"/>
                    <a:gd name="T15" fmla="*/ 10 h 40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7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>
                    <a:gd name="T0" fmla="*/ 0 w 717"/>
                    <a:gd name="T1" fmla="*/ 10 h 411"/>
                    <a:gd name="T2" fmla="*/ 20 w 717"/>
                    <a:gd name="T3" fmla="*/ 18 h 411"/>
                    <a:gd name="T4" fmla="*/ 41 w 717"/>
                    <a:gd name="T5" fmla="*/ 53 h 411"/>
                    <a:gd name="T6" fmla="*/ 46 w 717"/>
                    <a:gd name="T7" fmla="*/ 40 h 411"/>
                    <a:gd name="T8" fmla="*/ 25 w 717"/>
                    <a:gd name="T9" fmla="*/ 11 h 411"/>
                    <a:gd name="T10" fmla="*/ 4 w 717"/>
                    <a:gd name="T11" fmla="*/ 0 h 411"/>
                    <a:gd name="T12" fmla="*/ 0 w 717"/>
                    <a:gd name="T13" fmla="*/ 10 h 411"/>
                    <a:gd name="T14" fmla="*/ 0 w 717"/>
                    <a:gd name="T15" fmla="*/ 10 h 41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1048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>
                    <a:gd name="T0" fmla="*/ 0 w 709"/>
                    <a:gd name="T1" fmla="*/ 11 h 386"/>
                    <a:gd name="T2" fmla="*/ 17 w 709"/>
                    <a:gd name="T3" fmla="*/ 17 h 386"/>
                    <a:gd name="T4" fmla="*/ 42 w 709"/>
                    <a:gd name="T5" fmla="*/ 49 h 386"/>
                    <a:gd name="T6" fmla="*/ 45 w 709"/>
                    <a:gd name="T7" fmla="*/ 39 h 386"/>
                    <a:gd name="T8" fmla="*/ 19 w 709"/>
                    <a:gd name="T9" fmla="*/ 7 h 386"/>
                    <a:gd name="T10" fmla="*/ 3 w 709"/>
                    <a:gd name="T11" fmla="*/ 0 h 386"/>
                    <a:gd name="T12" fmla="*/ 0 w 709"/>
                    <a:gd name="T13" fmla="*/ 11 h 386"/>
                    <a:gd name="T14" fmla="*/ 0 w 709"/>
                    <a:gd name="T15" fmla="*/ 11 h 38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mtClean="0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03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304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Задания на повторение.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Какой глагол совершенного вида?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Перетягивали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Принимает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Раздается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Выберу</a:t>
            </a:r>
          </a:p>
          <a:p>
            <a:pPr marL="457200" indent="-457200">
              <a:buFont typeface="Arial" charset="0"/>
              <a:buNone/>
              <a:defRPr/>
            </a:pP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974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smtClean="0"/>
              <a:t>Грамматические нормы.</a:t>
            </a:r>
            <a:br>
              <a:rPr lang="ru-RU" sz="3400" smtClean="0"/>
            </a:br>
            <a:r>
              <a:rPr lang="ru-RU" sz="3400" smtClean="0"/>
              <a:t>Исправь ошибки в управлении: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600" i="1" dirty="0" smtClean="0"/>
              <a:t>Оплатить за что-либо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i="1" dirty="0" smtClean="0"/>
              <a:t>Разбил вазу по невнимательности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i="1" dirty="0" smtClean="0"/>
              <a:t>Пренебрегать перед опасностями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i="1" dirty="0" smtClean="0"/>
              <a:t>Преклоняться мужеством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i="1" dirty="0" smtClean="0"/>
              <a:t>Доказывать о необходимости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i="1" dirty="0" smtClean="0"/>
              <a:t>Уделять внимание на проблемы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i="1" dirty="0" smtClean="0"/>
              <a:t>Описывать о жизни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i="1" dirty="0" smtClean="0"/>
              <a:t>Отметить о том, что…</a:t>
            </a:r>
          </a:p>
          <a:p>
            <a:pPr eaLnBrk="1" hangingPunct="1">
              <a:lnSpc>
                <a:spcPct val="80000"/>
              </a:lnSpc>
            </a:pPr>
            <a:r>
              <a:rPr lang="ru-RU" sz="2600" i="1" dirty="0" smtClean="0"/>
              <a:t>Указать о недостатках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365625"/>
            <a:ext cx="2092325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698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/>
              <a:t>Проверь </a:t>
            </a:r>
            <a:r>
              <a:rPr lang="ru-RU" dirty="0" smtClean="0"/>
              <a:t>себя!</a:t>
            </a:r>
            <a:endParaRPr lang="ru-RU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827088" y="1628775"/>
            <a:ext cx="7704137" cy="4278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Arial" charset="0"/>
              </a:rPr>
              <a:t>Оплатить  что-либо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Arial" charset="0"/>
              </a:rPr>
              <a:t>Разбил вазу из-за невнимательности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Arial" charset="0"/>
              </a:rPr>
              <a:t>Пренебрегать  опасностями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Arial" charset="0"/>
              </a:rPr>
              <a:t>Преклоняться перед мужеством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Arial" charset="0"/>
              </a:rPr>
              <a:t>Доказывать  необходимость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Arial" charset="0"/>
              </a:rPr>
              <a:t>Уделять внимание  проблемам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Arial" charset="0"/>
              </a:rPr>
              <a:t>Описывать  жизнь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Arial" charset="0"/>
              </a:rPr>
              <a:t>Отметить  то, что…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Arial" charset="0"/>
              </a:rPr>
              <a:t>Указать на недостатки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charset="0"/>
              </a:rPr>
              <a:t>.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724400"/>
            <a:ext cx="14287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3141663"/>
            <a:ext cx="14287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118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04664"/>
            <a:ext cx="6870700" cy="1081088"/>
          </a:xfrm>
        </p:spPr>
        <p:txBody>
          <a:bodyPr/>
          <a:lstStyle/>
          <a:p>
            <a:pPr algn="l" eaLnBrk="1" hangingPunct="1"/>
            <a:r>
              <a:rPr lang="ru-RU" sz="2800" b="1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Образуйте формы 1 лица </a:t>
            </a:r>
            <a:r>
              <a:rPr lang="ru-RU" sz="2800" b="1" dirty="0" err="1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ед.ч</a:t>
            </a:r>
            <a:r>
              <a:rPr lang="ru-RU" sz="2800" b="1" dirty="0" smtClean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настоящего или будущего времени от следующих глаголов: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57338"/>
            <a:ext cx="7696200" cy="39290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800" b="1" dirty="0" smtClean="0"/>
              <a:t>                   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победить 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убедить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командовать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доверять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пылесосить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преодолеть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висеть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жалеть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очутиться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выкопать –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ощутить –</a:t>
            </a:r>
          </a:p>
          <a:p>
            <a:pPr eaLnBrk="1" hangingPunct="1">
              <a:lnSpc>
                <a:spcPct val="80000"/>
              </a:lnSpc>
            </a:pPr>
            <a:endParaRPr lang="en-US" sz="28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-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8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4213145764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25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2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5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5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5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5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76250"/>
            <a:ext cx="6870700" cy="720725"/>
          </a:xfrm>
        </p:spPr>
        <p:txBody>
          <a:bodyPr/>
          <a:lstStyle/>
          <a:p>
            <a:pPr eaLnBrk="1" hangingPunct="1"/>
            <a:r>
              <a:rPr lang="ru-RU" sz="5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ПРОВЕРЬ СЕБЯ!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63688" y="1340768"/>
            <a:ext cx="6049963" cy="5111750"/>
          </a:xfrm>
          <a:solidFill>
            <a:schemeClr val="accent1"/>
          </a:solidFill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победить – не образуется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убедить – не образуется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командовать – командую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доверять – доверяю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пылесосить – не образуется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преодолеть – преодолею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висеть – не образуется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жалеть – жалею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очутиться – не образуется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выкопать – выкопаю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dirty="0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ощутить – не образуется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2800" dirty="0" err="1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задудеть</a:t>
            </a:r>
            <a:r>
              <a:rPr lang="ru-RU" sz="2800" dirty="0" smtClean="0">
                <a:solidFill>
                  <a:schemeClr val="fol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не образуется</a:t>
            </a:r>
          </a:p>
          <a:p>
            <a:pPr lvl="1" eaLnBrk="1" hangingPunct="1">
              <a:lnSpc>
                <a:spcPct val="80000"/>
              </a:lnSpc>
            </a:pPr>
            <a:endParaRPr lang="ru-RU" sz="2400" dirty="0" smtClean="0">
              <a:solidFill>
                <a:schemeClr val="fol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42671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Рефлексия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828800"/>
            <a:ext cx="7696200" cy="3086761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9894" y="1916832"/>
            <a:ext cx="7776864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6525" indent="0">
              <a:lnSpc>
                <a:spcPct val="80000"/>
              </a:lnSpc>
              <a:buFontTx/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1.На уроке я работал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…….,потому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что………</a:t>
            </a:r>
          </a:p>
          <a:p>
            <a:pPr marL="136525" indent="0">
              <a:lnSpc>
                <a:spcPct val="80000"/>
              </a:lnSpc>
              <a:buFontTx/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2.Своей работой на уроке я………</a:t>
            </a:r>
          </a:p>
          <a:p>
            <a:pPr marL="136525" indent="0">
              <a:lnSpc>
                <a:spcPct val="80000"/>
              </a:lnSpc>
              <a:buFontTx/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3.Урок для меня показался…….</a:t>
            </a:r>
          </a:p>
          <a:p>
            <a:pPr marL="136525" indent="0">
              <a:lnSpc>
                <a:spcPct val="80000"/>
              </a:lnSpc>
              <a:buFontTx/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4.За урок я…..</a:t>
            </a:r>
          </a:p>
          <a:p>
            <a:pPr marL="136525" indent="0">
              <a:lnSpc>
                <a:spcPct val="80000"/>
              </a:lnSpc>
              <a:buFontTx/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5.Мое настроение……..</a:t>
            </a:r>
          </a:p>
          <a:p>
            <a:pPr marL="136525" indent="0">
              <a:lnSpc>
                <a:spcPct val="80000"/>
              </a:lnSpc>
              <a:buFontTx/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6.Материал урока мне был………</a:t>
            </a:r>
          </a:p>
          <a:p>
            <a:pPr marL="136525" indent="0">
              <a:lnSpc>
                <a:spcPct val="80000"/>
              </a:lnSpc>
            </a:pPr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6525" indent="0">
              <a:lnSpc>
                <a:spcPct val="8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7.Я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понял, что могу...</a:t>
            </a:r>
          </a:p>
          <a:p>
            <a:pPr marL="136525" indent="0">
              <a:lnSpc>
                <a:spcPct val="80000"/>
              </a:lnSpc>
            </a:pP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8.Мне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понравилось...</a:t>
            </a:r>
          </a:p>
          <a:p>
            <a:pPr marL="136525" indent="0">
              <a:lnSpc>
                <a:spcPct val="80000"/>
              </a:lnSpc>
            </a:pP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402797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NIN\AppData\Local\Microsoft\Windows\Temporary Internet Files\Content.IE5\3T2RIC6C\%D1%81%D0%BE%D0%BB%D0%BD%D1%8B%D1%88%D0%BA%D0%BE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313" y="1828800"/>
            <a:ext cx="548317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NIN\AppData\Local\Microsoft\Windows\Temporary Internet Files\Content.IE5\3T2RIC6C\%D1%81%D0%BE%D0%BB%D0%BD%D1%8B%D1%88%D0%BA%D0%BE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3615"/>
            <a:ext cx="7488832" cy="54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84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 каком ряду в обоих словах пишется одна и та же буква?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Выгон…т,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расстел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…м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Раста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…л, они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терп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…т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спрашива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…т,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накле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…ли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…м, он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бре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тся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918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В каком случае НЕ со словом пишется слитно?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(не) выйдет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(не)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годуют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(не)просил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(не)изменится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210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В каком ряду в обоих словах пишется Ь?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Испугаеш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ся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поднимает…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ся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Сбереч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…, угадывает…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ся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Надо трудит…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ся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заслушаеш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ся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Подстереч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…, слышит…</a:t>
            </a:r>
            <a:r>
              <a:rPr lang="ru-RU" sz="28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ся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799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981075"/>
            <a:ext cx="7772400" cy="1371600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35696" y="2492896"/>
            <a:ext cx="6840760" cy="1728192"/>
          </a:xfrm>
        </p:spPr>
        <p:txBody>
          <a:bodyPr>
            <a:normAutofit fontScale="70000" lnSpcReduction="20000"/>
          </a:bodyPr>
          <a:lstStyle/>
          <a:p>
            <a:pPr eaLnBrk="1" hangingPunct="1"/>
            <a:r>
              <a:rPr lang="ru-RU" sz="4400" dirty="0" smtClean="0"/>
              <a:t>Глагол. Культура речи: орфоэпические, грамматические, морфологические нормы».  </a:t>
            </a: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297888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smtClean="0"/>
              <a:t>Что общего в произношении глаголов?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Звонит, включит, повторит, сверлит, вручит.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2924175"/>
            <a:ext cx="360045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035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3600" dirty="0" smtClean="0"/>
              <a:t>Звон</a:t>
            </a:r>
            <a:r>
              <a:rPr lang="ru-RU" sz="3600" dirty="0" smtClean="0">
                <a:solidFill>
                  <a:srgbClr val="FF33CC"/>
                </a:solidFill>
              </a:rPr>
              <a:t>и</a:t>
            </a:r>
            <a:r>
              <a:rPr lang="ru-RU" sz="3600" dirty="0" smtClean="0"/>
              <a:t>т, включ</a:t>
            </a:r>
            <a:r>
              <a:rPr lang="ru-RU" sz="3600" dirty="0" smtClean="0">
                <a:solidFill>
                  <a:srgbClr val="FF33CC"/>
                </a:solidFill>
              </a:rPr>
              <a:t>и</a:t>
            </a:r>
            <a:r>
              <a:rPr lang="ru-RU" sz="3600" dirty="0" smtClean="0"/>
              <a:t>т, повтор</a:t>
            </a:r>
            <a:r>
              <a:rPr lang="ru-RU" sz="3600" dirty="0" smtClean="0">
                <a:solidFill>
                  <a:srgbClr val="FF33CC"/>
                </a:solidFill>
              </a:rPr>
              <a:t>и</a:t>
            </a:r>
            <a:r>
              <a:rPr lang="ru-RU" sz="3600" dirty="0" smtClean="0"/>
              <a:t>т, сверл</a:t>
            </a:r>
            <a:r>
              <a:rPr lang="ru-RU" sz="3600" dirty="0" smtClean="0">
                <a:solidFill>
                  <a:srgbClr val="FF33CC"/>
                </a:solidFill>
              </a:rPr>
              <a:t>и</a:t>
            </a:r>
            <a:r>
              <a:rPr lang="ru-RU" sz="3600" dirty="0" smtClean="0"/>
              <a:t>т, вруч</a:t>
            </a:r>
            <a:r>
              <a:rPr lang="ru-RU" sz="3600" dirty="0" smtClean="0">
                <a:solidFill>
                  <a:srgbClr val="FF33CC"/>
                </a:solidFill>
              </a:rPr>
              <a:t>и</a:t>
            </a:r>
            <a:r>
              <a:rPr lang="ru-RU" sz="3600" dirty="0" smtClean="0"/>
              <a:t>т.</a:t>
            </a:r>
          </a:p>
          <a:p>
            <a:pPr marL="0" indent="0" eaLnBrk="1" hangingPunct="1">
              <a:buNone/>
            </a:pPr>
            <a:endParaRPr lang="ru-RU" sz="3600" dirty="0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076700"/>
            <a:ext cx="2951162" cy="196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598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Орфоэпические нормы.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Проверь себя: правильно ли ты произносишь слова? Спиши, поставь ударение.</a:t>
            </a:r>
          </a:p>
          <a:p>
            <a:pPr eaLnBrk="1" hangingPunct="1"/>
            <a:r>
              <a:rPr lang="ru-RU" smtClean="0"/>
              <a:t>Начал, задал, занял, прожил, понял, подал, прибыл, создал, принял, отдал.</a:t>
            </a:r>
          </a:p>
        </p:txBody>
      </p:sp>
    </p:spTree>
    <p:extLst>
      <p:ext uri="{BB962C8B-B14F-4D97-AF65-F5344CB8AC3E}">
        <p14:creationId xmlns:p14="http://schemas.microsoft.com/office/powerpoint/2010/main" val="330618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400" dirty="0" smtClean="0"/>
              <a:t>Сверься с правильным ответом: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Н</a:t>
            </a:r>
            <a:r>
              <a:rPr lang="ru-RU" dirty="0" smtClean="0">
                <a:solidFill>
                  <a:srgbClr val="FF33CC"/>
                </a:solidFill>
              </a:rPr>
              <a:t>а</a:t>
            </a:r>
            <a:r>
              <a:rPr lang="ru-RU" dirty="0" smtClean="0"/>
              <a:t>чал, з</a:t>
            </a:r>
            <a:r>
              <a:rPr lang="ru-RU" dirty="0" smtClean="0">
                <a:solidFill>
                  <a:srgbClr val="FF33CC"/>
                </a:solidFill>
              </a:rPr>
              <a:t>а</a:t>
            </a:r>
            <a:r>
              <a:rPr lang="ru-RU" dirty="0" smtClean="0"/>
              <a:t>д</a:t>
            </a:r>
            <a:r>
              <a:rPr lang="ru-RU" dirty="0" smtClean="0">
                <a:solidFill>
                  <a:srgbClr val="FF33CC"/>
                </a:solidFill>
              </a:rPr>
              <a:t>а</a:t>
            </a:r>
            <a:r>
              <a:rPr lang="ru-RU" dirty="0" smtClean="0"/>
              <a:t>л, з</a:t>
            </a:r>
            <a:r>
              <a:rPr lang="ru-RU" dirty="0" smtClean="0">
                <a:solidFill>
                  <a:srgbClr val="FF33CC"/>
                </a:solidFill>
              </a:rPr>
              <a:t>а</a:t>
            </a:r>
            <a:r>
              <a:rPr lang="ru-RU" dirty="0" smtClean="0"/>
              <a:t>нял, пр</a:t>
            </a:r>
            <a:r>
              <a:rPr lang="ru-RU" dirty="0" smtClean="0">
                <a:solidFill>
                  <a:srgbClr val="FF33CC"/>
                </a:solidFill>
              </a:rPr>
              <a:t>о</a:t>
            </a:r>
            <a:r>
              <a:rPr lang="ru-RU" dirty="0" smtClean="0"/>
              <a:t>ж</a:t>
            </a:r>
            <a:r>
              <a:rPr lang="ru-RU" dirty="0" smtClean="0">
                <a:solidFill>
                  <a:srgbClr val="FF33CC"/>
                </a:solidFill>
              </a:rPr>
              <a:t>и</a:t>
            </a:r>
            <a:r>
              <a:rPr lang="ru-RU" dirty="0" smtClean="0"/>
              <a:t>л, п</a:t>
            </a:r>
            <a:r>
              <a:rPr lang="ru-RU" dirty="0" smtClean="0">
                <a:solidFill>
                  <a:srgbClr val="FF33CC"/>
                </a:solidFill>
              </a:rPr>
              <a:t>о</a:t>
            </a:r>
            <a:r>
              <a:rPr lang="ru-RU" dirty="0" smtClean="0"/>
              <a:t>нял, п</a:t>
            </a:r>
            <a:r>
              <a:rPr lang="ru-RU" dirty="0" smtClean="0">
                <a:solidFill>
                  <a:srgbClr val="FF33CC"/>
                </a:solidFill>
              </a:rPr>
              <a:t>о</a:t>
            </a:r>
            <a:r>
              <a:rPr lang="ru-RU" dirty="0" smtClean="0"/>
              <a:t>д</a:t>
            </a:r>
            <a:r>
              <a:rPr lang="ru-RU" dirty="0" smtClean="0">
                <a:solidFill>
                  <a:srgbClr val="FF33CC"/>
                </a:solidFill>
              </a:rPr>
              <a:t>а</a:t>
            </a:r>
            <a:r>
              <a:rPr lang="ru-RU" dirty="0" smtClean="0"/>
              <a:t>л, пр</a:t>
            </a:r>
            <a:r>
              <a:rPr lang="ru-RU" dirty="0" smtClean="0">
                <a:solidFill>
                  <a:srgbClr val="FF33CC"/>
                </a:solidFill>
              </a:rPr>
              <a:t>и</a:t>
            </a:r>
            <a:r>
              <a:rPr lang="ru-RU" dirty="0" smtClean="0"/>
              <a:t>был, с</a:t>
            </a:r>
            <a:r>
              <a:rPr lang="ru-RU" dirty="0" smtClean="0">
                <a:solidFill>
                  <a:srgbClr val="FF33CC"/>
                </a:solidFill>
              </a:rPr>
              <a:t>о</a:t>
            </a:r>
            <a:r>
              <a:rPr lang="ru-RU" dirty="0" smtClean="0"/>
              <a:t>зд</a:t>
            </a:r>
            <a:r>
              <a:rPr lang="ru-RU" dirty="0" smtClean="0">
                <a:solidFill>
                  <a:srgbClr val="FF33CC"/>
                </a:solidFill>
              </a:rPr>
              <a:t>а</a:t>
            </a:r>
            <a:r>
              <a:rPr lang="ru-RU" dirty="0" smtClean="0"/>
              <a:t>л, пр</a:t>
            </a:r>
            <a:r>
              <a:rPr lang="ru-RU" dirty="0" smtClean="0">
                <a:solidFill>
                  <a:srgbClr val="FF33CC"/>
                </a:solidFill>
              </a:rPr>
              <a:t>и</a:t>
            </a:r>
            <a:r>
              <a:rPr lang="ru-RU" dirty="0" smtClean="0"/>
              <a:t>нял, </a:t>
            </a:r>
            <a:r>
              <a:rPr lang="ru-RU" dirty="0" smtClean="0">
                <a:solidFill>
                  <a:srgbClr val="FF33CC"/>
                </a:solidFill>
              </a:rPr>
              <a:t>о</a:t>
            </a:r>
            <a:r>
              <a:rPr lang="ru-RU" dirty="0" smtClean="0"/>
              <a:t>тд</a:t>
            </a:r>
            <a:r>
              <a:rPr lang="ru-RU" dirty="0" smtClean="0">
                <a:solidFill>
                  <a:srgbClr val="FF33CC"/>
                </a:solidFill>
              </a:rPr>
              <a:t>а</a:t>
            </a:r>
            <a:r>
              <a:rPr lang="ru-RU" dirty="0" smtClean="0"/>
              <a:t>л.</a:t>
            </a:r>
          </a:p>
          <a:p>
            <a:pPr eaLnBrk="1" hangingPunct="1"/>
            <a:r>
              <a:rPr lang="ru-RU" dirty="0" smtClean="0"/>
              <a:t>Если ты допустил ошибки, обратись к упр.527.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5157788"/>
            <a:ext cx="142875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710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236</TotalTime>
  <Words>399</Words>
  <Application>Microsoft Office PowerPoint</Application>
  <PresentationFormat>Экран (4:3)</PresentationFormat>
  <Paragraphs>91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Эркер</vt:lpstr>
      <vt:lpstr>Профиль</vt:lpstr>
      <vt:lpstr>1_Профиль</vt:lpstr>
      <vt:lpstr>2_Профиль</vt:lpstr>
      <vt:lpstr>3_Профиль</vt:lpstr>
      <vt:lpstr>6_Профиль</vt:lpstr>
      <vt:lpstr>7_Профиль</vt:lpstr>
      <vt:lpstr>Пастель</vt:lpstr>
      <vt:lpstr>1_Пастель</vt:lpstr>
      <vt:lpstr>Задания на повторение. 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общего в произношении глаголов?</vt:lpstr>
      <vt:lpstr>Презентация PowerPoint</vt:lpstr>
      <vt:lpstr>Орфоэпические нормы.</vt:lpstr>
      <vt:lpstr>Сверься с правильным ответом:</vt:lpstr>
      <vt:lpstr>Грамматические нормы. Исправь ошибки в управлении:</vt:lpstr>
      <vt:lpstr>Проверь себя!</vt:lpstr>
      <vt:lpstr>Образуйте формы 1 лица ед.ч. настоящего или будущего времени от следующих глаголов:</vt:lpstr>
      <vt:lpstr>ПРОВЕРЬ СЕБЯ!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NIN</dc:creator>
  <cp:lastModifiedBy>Admin</cp:lastModifiedBy>
  <cp:revision>13</cp:revision>
  <dcterms:created xsi:type="dcterms:W3CDTF">2015-01-19T11:13:45Z</dcterms:created>
  <dcterms:modified xsi:type="dcterms:W3CDTF">2025-06-20T00:32:17Z</dcterms:modified>
</cp:coreProperties>
</file>