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FE95B4-EDDB-4578-B318-953338EB26C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54BA4F-E23F-4A3D-B483-58958C5C5F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474720" cy="198974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Герой Советского Союза маршал авиации Савицкий Евгений Яковлевич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229200"/>
            <a:ext cx="3309803" cy="452509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/>
              <a:t>МБОУ СОШ № 3 ст. Крепостная МО Северский район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14707"/>
          <a:stretch/>
        </p:blipFill>
        <p:spPr bwMode="auto">
          <a:xfrm>
            <a:off x="219053" y="764704"/>
            <a:ext cx="41709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8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2329484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Евгений Яковлевич Савицкий — настоящий герой, который посвятил свою жизнь защите Родины. Его пример вдохновляет нас быть сильными, смелыми и преданными своей стране.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7329"/>
            <a:ext cx="66579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6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Евгений Яковлевич Савицкий — выдающийся советский военачальник, маршал авиации, герой Советского Союза. Его жизнь и карьера являются примером мужества, отваги и преданности Родине.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Ранние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33422"/>
            <a:ext cx="6777317" cy="1944217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Родился  декабря  года.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юности увлекался авиацией и мечтал стать лётчиком.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7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Начало военной карьеры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323652"/>
            <a:ext cx="3816424" cy="35089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  году окончил военную авиационную школу.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Служил в различных военных частях, набираясь опыта и совершенствуя свои навыки.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29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74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Великая Отечественная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81128"/>
            <a:ext cx="7992888" cy="17281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время Великой Отечественной войны Евгений Яковлевич проявил себя как талантливый лётчик и командир.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 в многочисленных боевых операциях, демонстрируя мужество и героизм.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371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1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Подвиги в воздухе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3960440" cy="44644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Совершил более  боевых вылетов.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 в воздушных боях, сбивая вражеские самолёты.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99"/>
            <a:ext cx="3542162" cy="48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Награды и звания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700808"/>
            <a:ext cx="3392825" cy="398780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свои подвиги был удостоен звания Героя Советского Союза.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награждён множеством других орденов и медалей.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9879"/>
            <a:ext cx="3662976" cy="48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Послевоенная карьера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288" y="1556791"/>
            <a:ext cx="3325152" cy="46627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окончания войны продолжил службу в ВВС.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Занимал различные командные должности, внося значительный вклад в развитие советской авиации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 большую просветительскую работу среди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молодежти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7240" r="52727" b="7307"/>
          <a:stretch/>
        </p:blipFill>
        <p:spPr bwMode="auto">
          <a:xfrm>
            <a:off x="733840" y="1628800"/>
            <a:ext cx="2147454" cy="336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7239" r="21515" b="7306"/>
          <a:stretch/>
        </p:blipFill>
        <p:spPr bwMode="auto">
          <a:xfrm>
            <a:off x="3059832" y="2852936"/>
            <a:ext cx="2147456" cy="33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6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3600518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151216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Имя Евгения Яковлевича Савицкого навсегда останется в истории как пример мужества и преданности Родине.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Его подвиги вдохновляют новые поколения на служение своей стране и народу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Бронзовый бюст установлен на его Родине г. Новороссийск.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4205"/>
          <a:stretch/>
        </p:blipFill>
        <p:spPr bwMode="auto">
          <a:xfrm>
            <a:off x="539552" y="2708920"/>
            <a:ext cx="487065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30936"/>
          <a:stretch/>
        </p:blipFill>
        <p:spPr bwMode="auto">
          <a:xfrm>
            <a:off x="5583382" y="2708920"/>
            <a:ext cx="302029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12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207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Герой Советского Союза маршал авиации Савицкий Евгений Яковлевич</vt:lpstr>
      <vt:lpstr> Введение</vt:lpstr>
      <vt:lpstr> Ранние годы</vt:lpstr>
      <vt:lpstr> Начало военной карьеры</vt:lpstr>
      <vt:lpstr>Великая Отечественная война</vt:lpstr>
      <vt:lpstr>Подвиги в воздухе</vt:lpstr>
      <vt:lpstr>Награды и звания </vt:lpstr>
      <vt:lpstr>Послевоенная карьера</vt:lpstr>
      <vt:lpstr>Память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 маршал авиации Савицкий Евгений Яковлевич</dc:title>
  <dc:creator>Пользователь</dc:creator>
  <cp:lastModifiedBy>Пользователь</cp:lastModifiedBy>
  <cp:revision>11</cp:revision>
  <dcterms:created xsi:type="dcterms:W3CDTF">2025-04-21T04:38:33Z</dcterms:created>
  <dcterms:modified xsi:type="dcterms:W3CDTF">2025-04-21T05:13:56Z</dcterms:modified>
</cp:coreProperties>
</file>