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62" r:id="rId6"/>
    <p:sldId id="263" r:id="rId7"/>
    <p:sldId id="265" r:id="rId8"/>
    <p:sldId id="277" r:id="rId9"/>
    <p:sldId id="276" r:id="rId10"/>
    <p:sldId id="267" r:id="rId11"/>
    <p:sldId id="271" r:id="rId12"/>
    <p:sldId id="272" r:id="rId13"/>
    <p:sldId id="273" r:id="rId14"/>
    <p:sldId id="274" r:id="rId15"/>
    <p:sldId id="278" r:id="rId16"/>
    <p:sldId id="279" r:id="rId17"/>
    <p:sldId id="283" r:id="rId18"/>
    <p:sldId id="284" r:id="rId19"/>
    <p:sldId id="280" r:id="rId20"/>
    <p:sldId id="282" r:id="rId21"/>
    <p:sldId id="275" r:id="rId2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3648" autoAdjust="0"/>
  </p:normalViewPr>
  <p:slideViewPr>
    <p:cSldViewPr>
      <p:cViewPr varScale="1">
        <p:scale>
          <a:sx n="107" d="100"/>
          <a:sy n="107" d="100"/>
        </p:scale>
        <p:origin x="185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289679"/>
            <a:ext cx="9001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2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Приобщение детей младшего дошкольного возраста к здоровому образу жизни в различных видах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4149080"/>
            <a:ext cx="7740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Герлова</a:t>
            </a:r>
            <a:r>
              <a:rPr lang="ru-RU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 Александра Вадимовна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,</a:t>
            </a:r>
          </a:p>
          <a:p>
            <a:pPr algn="r"/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воспитатель МБОУ ЗАТО г. Североморск </a:t>
            </a:r>
          </a:p>
          <a:p>
            <a:pPr algn="r"/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СОШ №10 им. К.И. </a:t>
            </a:r>
            <a:r>
              <a:rPr lang="ru-RU" sz="2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Душенова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r"/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ea typeface="Verdana" pitchFamily="34" charset="0"/>
                <a:cs typeface="Verdana" pitchFamily="34" charset="0"/>
              </a:rPr>
              <a:t>«Детский сад №16»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625"/>
            <a:ext cx="8229600" cy="1143000"/>
          </a:xfrm>
        </p:spPr>
        <p:txBody>
          <a:bodyPr/>
          <a:lstStyle/>
          <a:p>
            <a:r>
              <a:rPr lang="ru-RU" sz="3200" dirty="0"/>
              <a:t>Чтение художественной литературы о здоровье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3872" y="1166625"/>
            <a:ext cx="8630616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Чуковский К.И. «Айболит», «</a:t>
            </a:r>
            <a:r>
              <a:rPr lang="ru-RU" dirty="0" err="1"/>
              <a:t>Мойдодыр</a:t>
            </a:r>
            <a:r>
              <a:rPr lang="ru-RU" dirty="0"/>
              <a:t>»;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Токмакова И. «Мне грустно – я лежу больной»;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err="1"/>
              <a:t>Зильберг</a:t>
            </a:r>
            <a:r>
              <a:rPr lang="ru-RU" dirty="0"/>
              <a:t> Л. «Полезные продукты»;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А. </a:t>
            </a:r>
            <a:r>
              <a:rPr lang="ru-RU" dirty="0" err="1"/>
              <a:t>Барто</a:t>
            </a:r>
            <a:r>
              <a:rPr lang="ru-RU" dirty="0"/>
              <a:t> « Девочка чумазая»;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Зайцев Г. «Приятного аппетита»,  «Крепкие, крепкие зубы».</a:t>
            </a:r>
          </a:p>
          <a:p>
            <a:pPr marL="0" indent="0"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7698" y="114603"/>
            <a:ext cx="8700187" cy="48965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Рисование «Вкусные витамины»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algn="r">
              <a:buFont typeface="Wingdings" pitchFamily="2" charset="2"/>
              <a:buChar char="Ø"/>
            </a:pPr>
            <a:r>
              <a:rPr lang="ru-RU" dirty="0"/>
              <a:t>Лепка «Морковка»</a:t>
            </a:r>
          </a:p>
        </p:txBody>
      </p:sp>
      <p:pic>
        <p:nvPicPr>
          <p:cNvPr id="24578" name="Picture 2" descr="http://funforkids.ru/pictures/smeshar/smeshariki0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3982873"/>
            <a:ext cx="1836000" cy="2728138"/>
          </a:xfrm>
          <a:prstGeom prst="rect">
            <a:avLst/>
          </a:prstGeom>
          <a:noFill/>
        </p:spPr>
      </p:pic>
      <p:pic>
        <p:nvPicPr>
          <p:cNvPr id="2050" name="Picture 2" descr="C:\Users\Светлана\Desktop\P1030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6"/>
          <a:stretch/>
        </p:blipFill>
        <p:spPr bwMode="auto">
          <a:xfrm>
            <a:off x="61317" y="836712"/>
            <a:ext cx="4478957" cy="295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ветлана\Desktop\IMG_1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27" y="2748155"/>
            <a:ext cx="4487650" cy="31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0000"/>
            <a:ext cx="8640960" cy="507342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Физкультурные занятия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Спортивный досуг «Добрый доктор Айболит к ребятишкам прилетит»</a:t>
            </a:r>
          </a:p>
        </p:txBody>
      </p:sp>
      <p:pic>
        <p:nvPicPr>
          <p:cNvPr id="2050" name="Picture 2" descr="C:\Users\Детсад-16-25\Desktop\IMAG0625.jpgсок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1" y="1772816"/>
            <a:ext cx="4449969" cy="266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сад-16-25\Desktop\IMG_18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80" y="3212976"/>
            <a:ext cx="4464035" cy="33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sz="3200" dirty="0"/>
              <a:t>Ежедневная оздоровительная работа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5364088" cy="2880321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/>
              <a:t>Утренняя и бодрящая гимнастика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err="1"/>
              <a:t>Физминутки</a:t>
            </a:r>
            <a:endParaRPr lang="ru-RU" sz="2400" dirty="0"/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Витаминный завтрак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Прогулки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Элементы дыхательной и зрительной гимнастики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Обливание кистей рук водой</a:t>
            </a:r>
          </a:p>
        </p:txBody>
      </p:sp>
      <p:pic>
        <p:nvPicPr>
          <p:cNvPr id="22530" name="Picture 2" descr="http://allforchildren.ru/pictures/smeshar_s/smeshariki02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9254" y="1412776"/>
            <a:ext cx="1007606" cy="1374009"/>
          </a:xfrm>
          <a:prstGeom prst="rect">
            <a:avLst/>
          </a:prstGeom>
          <a:noFill/>
        </p:spPr>
      </p:pic>
      <p:pic>
        <p:nvPicPr>
          <p:cNvPr id="4098" name="Picture 2" descr="C:\Users\Светлана\Desktop\ADS_1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0260"/>
            <a:ext cx="3744417" cy="270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ветлана\Desktop\фото физра\P10303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77" y="3540391"/>
            <a:ext cx="4170664" cy="31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етсад-16-25\Desktop\ADS_84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719791"/>
            <a:ext cx="3679557" cy="275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7623"/>
            <a:ext cx="8229600" cy="778098"/>
          </a:xfrm>
        </p:spPr>
        <p:txBody>
          <a:bodyPr/>
          <a:lstStyle/>
          <a:p>
            <a:r>
              <a:rPr lang="ru-RU" sz="4000" b="1" dirty="0"/>
              <a:t>Взаимодействие с родителями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0580" y="878261"/>
            <a:ext cx="8822840" cy="54006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Консультация: «Роль семьи в приобщении ребёнка к здоровому образу жизни»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Анкетирование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Создание семейных стенгазет «Будь здоров, малыш!»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Изготовление книжек-малышек «Всё о здоровом образе жизни» 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Опыт семейного воспитания – фоторепортаж </a:t>
            </a:r>
          </a:p>
        </p:txBody>
      </p:sp>
      <p:pic>
        <p:nvPicPr>
          <p:cNvPr id="21508" name="Picture 4" descr="http://funforkids.ru/pictures/smeshar/smeshariki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9298" y="4718377"/>
            <a:ext cx="1897502" cy="205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835"/>
            <a:ext cx="8229600" cy="634082"/>
          </a:xfrm>
        </p:spPr>
        <p:txBody>
          <a:bodyPr/>
          <a:lstStyle/>
          <a:p>
            <a:r>
              <a:rPr lang="ru-RU" dirty="0"/>
              <a:t>Опыт семейного воспитания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2" y="836712"/>
            <a:ext cx="405045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65" y="841774"/>
            <a:ext cx="4046653" cy="5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2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2125"/>
            <a:ext cx="2779315" cy="4701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67" y="421959"/>
            <a:ext cx="2944813" cy="498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8742"/>
            <a:ext cx="3341687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903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A6AF6F-21F2-4CFA-B94E-C936B008A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60" y="3416460"/>
            <a:ext cx="4220480" cy="327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C3CD2C-5943-4F0A-AA57-A7C8548CB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0577"/>
            <a:ext cx="2958000" cy="3973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C38289-964B-43CC-B45E-D075B1816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6" y="90578"/>
            <a:ext cx="3089081" cy="405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939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DBBEF-9AA8-4633-8D4D-2F34324B2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050115" cy="405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72DEC8-8A40-4556-9339-63447D750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41" y="116632"/>
            <a:ext cx="3050115" cy="406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017A2-249F-40C4-B666-70212F499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77" y="2684694"/>
            <a:ext cx="3050115" cy="403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00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50106"/>
          </a:xfrm>
        </p:spPr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</a:rPr>
              <a:t>Создание семейных стенгазет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«Будь здоров, малыш!»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 b="3094"/>
          <a:stretch/>
        </p:blipFill>
        <p:spPr>
          <a:xfrm>
            <a:off x="35999" y="1124744"/>
            <a:ext cx="5025177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Светлана\Desktop\R4XjZCXmgm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3240000"/>
            <a:ext cx="4788000" cy="35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Bahnschrift SemiLight" panose="020B0502040204020203" pitchFamily="34" charset="0"/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62373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atin typeface="Bahnschrift Light" panose="020B0502040204020203" pitchFamily="34" charset="0"/>
              </a:rPr>
              <a:t>Дети, проживающие в районах Крайнего Севера, являются наиболее социально незащищенной группой населения, находящейся в особо трудных условиях жизнеобеспечения. Условия проживания ребёнка на территории Крайнего Севера оказывают непосредственное влияние на рост и развитие растущего детского организма.</a:t>
            </a:r>
          </a:p>
          <a:p>
            <a:pPr marL="0" indent="0" algn="ctr">
              <a:buNone/>
            </a:pPr>
            <a:r>
              <a:rPr lang="ru-RU" sz="2800" dirty="0">
                <a:latin typeface="Bahnschrift Light" panose="020B0502040204020203" pitchFamily="34" charset="0"/>
              </a:rPr>
              <a:t>Климат Севера характеризуется рядом факторов, отрицательно влияющих на физическое состояние и здоровье детей.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122" name="Picture 2" descr="http://allforchildren.ru/pictures/smeshar_s/smeshariki08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3647" y="4794785"/>
            <a:ext cx="1944000" cy="204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346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CD51D-3A64-4BBD-BA2C-6B909F3B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72" y="116632"/>
            <a:ext cx="8219256" cy="994122"/>
          </a:xfrm>
        </p:spPr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</a:rPr>
              <a:t>Книжки малышки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«Всё о здоровом образе жизни»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4192EB-3347-4165-AC6D-D5CB867AD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32" y="1196752"/>
            <a:ext cx="3223424" cy="388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C04CEE-D668-4F91-BC1E-A6F541D0D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99" y="3561450"/>
            <a:ext cx="3356030" cy="3182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976888-8DFE-4FF6-B688-58453E68AF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5" t="2471" r="6949" b="1980"/>
          <a:stretch/>
        </p:blipFill>
        <p:spPr>
          <a:xfrm>
            <a:off x="147050" y="1196752"/>
            <a:ext cx="2624749" cy="367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382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149872" y="188640"/>
            <a:ext cx="3429024" cy="6143644"/>
          </a:xfrm>
        </p:spPr>
        <p:txBody>
          <a:bodyPr/>
          <a:lstStyle/>
          <a:p>
            <a:pPr>
              <a:buNone/>
            </a:pPr>
            <a:r>
              <a:rPr lang="ru-RU" sz="1400" dirty="0"/>
              <a:t>Чтоб здоровье сохранить,</a:t>
            </a:r>
          </a:p>
          <a:p>
            <a:pPr>
              <a:buNone/>
            </a:pPr>
            <a:r>
              <a:rPr lang="ru-RU" sz="1400" dirty="0"/>
              <a:t> Организм свой укрепить,</a:t>
            </a:r>
          </a:p>
          <a:p>
            <a:pPr>
              <a:buNone/>
            </a:pPr>
            <a:endParaRPr lang="ru-RU" sz="1400" dirty="0"/>
          </a:p>
          <a:p>
            <a:pPr>
              <a:buNone/>
            </a:pPr>
            <a:r>
              <a:rPr lang="ru-RU" sz="1400" dirty="0"/>
              <a:t> Знает вся моя семья </a:t>
            </a:r>
          </a:p>
          <a:p>
            <a:pPr>
              <a:buNone/>
            </a:pPr>
            <a:r>
              <a:rPr lang="ru-RU" sz="1400" dirty="0"/>
              <a:t>Должен быть режим у дня. 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Следует, ребята, знать</a:t>
            </a:r>
          </a:p>
          <a:p>
            <a:pPr>
              <a:buNone/>
            </a:pPr>
            <a:r>
              <a:rPr lang="ru-RU" sz="1400" dirty="0"/>
              <a:t> Нужно всем подольше спать.</a:t>
            </a:r>
          </a:p>
          <a:p>
            <a:pPr>
              <a:buNone/>
            </a:pPr>
            <a:r>
              <a:rPr lang="ru-RU" sz="1400" dirty="0"/>
              <a:t> Ну а утром не лениться —</a:t>
            </a:r>
          </a:p>
          <a:p>
            <a:pPr>
              <a:buNone/>
            </a:pPr>
            <a:r>
              <a:rPr lang="ru-RU" sz="1400" dirty="0"/>
              <a:t> На зарядку становиться! </a:t>
            </a:r>
          </a:p>
          <a:p>
            <a:pPr>
              <a:buNone/>
            </a:pPr>
            <a:endParaRPr lang="ru-RU" sz="1400" dirty="0"/>
          </a:p>
          <a:p>
            <a:pPr>
              <a:buNone/>
            </a:pPr>
            <a:r>
              <a:rPr lang="ru-RU" sz="1400" dirty="0"/>
              <a:t>Чистить зубы, умываться, </a:t>
            </a:r>
          </a:p>
          <a:p>
            <a:pPr>
              <a:buNone/>
            </a:pPr>
            <a:r>
              <a:rPr lang="ru-RU" sz="1400" dirty="0"/>
              <a:t>И почаще улыбаться, </a:t>
            </a:r>
          </a:p>
          <a:p>
            <a:pPr>
              <a:buNone/>
            </a:pPr>
            <a:r>
              <a:rPr lang="ru-RU" sz="1400" dirty="0"/>
              <a:t>Закаляться, и тогда </a:t>
            </a:r>
          </a:p>
          <a:p>
            <a:pPr>
              <a:buNone/>
            </a:pPr>
            <a:r>
              <a:rPr lang="ru-RU" sz="1400" dirty="0"/>
              <a:t>Не страшна тебе хандра.</a:t>
            </a:r>
          </a:p>
          <a:p>
            <a:pPr>
              <a:buNone/>
            </a:pPr>
            <a:r>
              <a:rPr lang="ru-RU" sz="1400" dirty="0"/>
              <a:t> </a:t>
            </a:r>
          </a:p>
          <a:p>
            <a:pPr>
              <a:buNone/>
            </a:pPr>
            <a:r>
              <a:rPr lang="ru-RU" sz="1400" dirty="0"/>
              <a:t>У здоровья есть враги, </a:t>
            </a:r>
          </a:p>
          <a:p>
            <a:pPr>
              <a:buNone/>
            </a:pPr>
            <a:r>
              <a:rPr lang="ru-RU" sz="1400" dirty="0"/>
              <a:t>С ними дружбы не води!</a:t>
            </a:r>
          </a:p>
          <a:p>
            <a:pPr>
              <a:buNone/>
            </a:pPr>
            <a:r>
              <a:rPr lang="ru-RU" sz="1400" dirty="0"/>
              <a:t> Среди них тихоня лень,</a:t>
            </a:r>
          </a:p>
          <a:p>
            <a:pPr>
              <a:buNone/>
            </a:pPr>
            <a:r>
              <a:rPr lang="ru-RU" sz="1400" dirty="0"/>
              <a:t> С ней борись ты каждый день. </a:t>
            </a:r>
          </a:p>
          <a:p>
            <a:pPr>
              <a:buNone/>
            </a:pPr>
            <a:r>
              <a:rPr lang="ru-RU" sz="1400" dirty="0"/>
              <a:t>Чтобы ни один микроб</a:t>
            </a:r>
          </a:p>
          <a:p>
            <a:pPr>
              <a:buNone/>
            </a:pPr>
            <a:r>
              <a:rPr lang="ru-RU" sz="1400" dirty="0"/>
              <a:t> Не попал случайно в рот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endParaRPr lang="ru-RU" sz="16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572000" y="188640"/>
            <a:ext cx="4572000" cy="5667542"/>
          </a:xfrm>
        </p:spPr>
        <p:txBody>
          <a:bodyPr/>
          <a:lstStyle/>
          <a:p>
            <a:pPr>
              <a:buNone/>
            </a:pPr>
            <a:r>
              <a:rPr lang="ru-RU" sz="1400" dirty="0"/>
              <a:t>Руки мыть перед едой</a:t>
            </a:r>
          </a:p>
          <a:p>
            <a:pPr>
              <a:buNone/>
            </a:pPr>
            <a:r>
              <a:rPr lang="ru-RU" sz="1400" dirty="0"/>
              <a:t> Нужно мылом и водой.</a:t>
            </a:r>
          </a:p>
          <a:p>
            <a:pPr>
              <a:buNone/>
            </a:pPr>
            <a:r>
              <a:rPr lang="ru-RU" sz="1400" dirty="0"/>
              <a:t> </a:t>
            </a:r>
          </a:p>
          <a:p>
            <a:pPr>
              <a:buNone/>
            </a:pPr>
            <a:r>
              <a:rPr lang="ru-RU" sz="1400" dirty="0"/>
              <a:t>Кушать овощи и фрукты,</a:t>
            </a:r>
          </a:p>
          <a:p>
            <a:pPr>
              <a:buNone/>
            </a:pPr>
            <a:r>
              <a:rPr lang="ru-RU" sz="1400" dirty="0"/>
              <a:t> Рыбу, молокопродукты — </a:t>
            </a:r>
          </a:p>
          <a:p>
            <a:pPr>
              <a:buNone/>
            </a:pPr>
            <a:r>
              <a:rPr lang="ru-RU" sz="1400" dirty="0"/>
              <a:t>Вот полезная еда, </a:t>
            </a:r>
          </a:p>
          <a:p>
            <a:pPr>
              <a:buNone/>
            </a:pPr>
            <a:r>
              <a:rPr lang="ru-RU" sz="1400" dirty="0"/>
              <a:t>Витаминами полна! 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На прогулку выходи,</a:t>
            </a:r>
          </a:p>
          <a:p>
            <a:pPr>
              <a:buNone/>
            </a:pPr>
            <a:r>
              <a:rPr lang="ru-RU" sz="1400" dirty="0"/>
              <a:t> Свежим воздухом дыши. </a:t>
            </a:r>
          </a:p>
          <a:p>
            <a:pPr>
              <a:buNone/>
            </a:pPr>
            <a:r>
              <a:rPr lang="ru-RU" sz="1400" dirty="0"/>
              <a:t>Только помни при уходе: </a:t>
            </a:r>
          </a:p>
          <a:p>
            <a:pPr>
              <a:buNone/>
            </a:pPr>
            <a:r>
              <a:rPr lang="ru-RU" sz="1400" dirty="0"/>
              <a:t>Одеваться по погоде!  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Ну, а если уж случилось: </a:t>
            </a:r>
          </a:p>
          <a:p>
            <a:pPr>
              <a:buNone/>
            </a:pPr>
            <a:r>
              <a:rPr lang="ru-RU" sz="1400" dirty="0"/>
              <a:t>Разболеться получилось, </a:t>
            </a:r>
          </a:p>
          <a:p>
            <a:pPr>
              <a:buNone/>
            </a:pPr>
            <a:r>
              <a:rPr lang="ru-RU" sz="1400" dirty="0"/>
              <a:t>Знай, к врачу тебе пора. </a:t>
            </a:r>
          </a:p>
          <a:p>
            <a:pPr>
              <a:buNone/>
            </a:pPr>
            <a:r>
              <a:rPr lang="ru-RU" sz="1400" dirty="0"/>
              <a:t>Он поможет нам всегда! </a:t>
            </a:r>
          </a:p>
          <a:p>
            <a:pPr>
              <a:buNone/>
            </a:pPr>
            <a:r>
              <a:rPr lang="ru-RU" sz="1400" dirty="0"/>
              <a:t> </a:t>
            </a:r>
          </a:p>
          <a:p>
            <a:pPr>
              <a:buNone/>
            </a:pPr>
            <a:r>
              <a:rPr lang="ru-RU" sz="1400" dirty="0"/>
              <a:t>Вот те добрые советы,</a:t>
            </a:r>
          </a:p>
          <a:p>
            <a:pPr marL="0" indent="0">
              <a:buNone/>
            </a:pPr>
            <a:r>
              <a:rPr lang="ru-RU" sz="1400" dirty="0"/>
              <a:t> В них и спрятаны секреты, </a:t>
            </a:r>
          </a:p>
          <a:p>
            <a:pPr marL="0" indent="0">
              <a:buNone/>
            </a:pPr>
            <a:r>
              <a:rPr lang="ru-RU" sz="1400" dirty="0"/>
              <a:t>Как здоровье сохранить.</a:t>
            </a:r>
          </a:p>
          <a:p>
            <a:pPr marL="0" indent="0">
              <a:buNone/>
            </a:pPr>
            <a:r>
              <a:rPr lang="ru-RU" sz="1400" dirty="0"/>
              <a:t> Научись его ценить!</a:t>
            </a:r>
          </a:p>
          <a:p>
            <a:pPr>
              <a:buNone/>
            </a:pPr>
            <a:endParaRPr lang="ru-RU" sz="1400" dirty="0"/>
          </a:p>
        </p:txBody>
      </p:sp>
      <p:pic>
        <p:nvPicPr>
          <p:cNvPr id="20484" name="Picture 4" descr="http://allforchildren.ru/pictures/smeshar_s/smeshariki07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57250" cy="1143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23728" y="332656"/>
            <a:ext cx="6840760" cy="5945314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Название: </a:t>
            </a:r>
            <a:r>
              <a:rPr lang="ru-RU" sz="3200" dirty="0">
                <a:solidFill>
                  <a:srgbClr val="00B050"/>
                </a:solidFill>
              </a:rPr>
              <a:t>«Мы на севере живём и здоровье бережём!»</a:t>
            </a:r>
          </a:p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Участники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воспитатели, дети второй младшей группы, родители, физ.инструктор</a:t>
            </a:r>
          </a:p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Идея: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провести мероприятия по формированию представления о здоровом образе жизни, организации двигательной активности детей, созданию условий для реализации оздоровительных режимов.</a:t>
            </a: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146" name="Picture 2" descr="http://img0.liveinternet.ru/images/attach/c/7/95/803/95803072_75392406_51124c6efdb3.jpg"/>
          <p:cNvPicPr>
            <a:picLocks noChangeAspect="1" noChangeArrowheads="1"/>
          </p:cNvPicPr>
          <p:nvPr/>
        </p:nvPicPr>
        <p:blipFill>
          <a:blip r:embed="rId2"/>
          <a:srcRect r="4682" b="6249"/>
          <a:stretch>
            <a:fillRect/>
          </a:stretch>
        </p:blipFill>
        <p:spPr bwMode="auto">
          <a:xfrm>
            <a:off x="107504" y="2060848"/>
            <a:ext cx="1800000" cy="2652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0337"/>
            <a:ext cx="8712968" cy="1143000"/>
          </a:xfrm>
        </p:spPr>
        <p:txBody>
          <a:bodyPr/>
          <a:lstStyle/>
          <a:p>
            <a:pPr algn="l"/>
            <a:r>
              <a:rPr lang="ru-RU" sz="2800" b="1" dirty="0"/>
              <a:t>Цель:</a:t>
            </a:r>
            <a:r>
              <a:rPr lang="ru-RU" sz="3600" b="1" dirty="0"/>
              <a:t> </a:t>
            </a:r>
            <a:r>
              <a:rPr lang="ru-RU" sz="2400" dirty="0"/>
              <a:t>приобщение воспитанников к здоровому образу жизни, создание психолого-педагогических условий для развития и укрепления здоровья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496855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Задачи: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формировать  у воспитанников понимание необходимости заботиться о своем здоровье, беречь его, учиться быть здоровым и вести здоровый образ жизни; 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формировать знания о своем организме, здоровье;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 воспитывать культурно – гигиенические навыки;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формировать потребность в здоровом  образе жизни и стремление к сохранению и  укреплению здоровья средствами физической  культуры;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/>
              <a:t> учить соблюдать элементарные правила ЗОЖ.</a:t>
            </a:r>
          </a:p>
          <a:p>
            <a:pPr>
              <a:buNone/>
            </a:pPr>
            <a:r>
              <a:rPr lang="ru-RU" sz="2400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23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23728" y="188640"/>
            <a:ext cx="6858016" cy="597666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  <a:buNone/>
            </a:pPr>
            <a:r>
              <a:rPr lang="ru-RU" dirty="0"/>
              <a:t>1 этап работы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составление плана проекта; 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обогащение развивающей предметно –пространственной среды;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подбор дидактического материала, методической литературы и детской художественной литературы;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разработка конспектов занятий, бесед;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подготовка к спортивному развлечению.</a:t>
            </a:r>
          </a:p>
          <a:p>
            <a:pPr>
              <a:buFont typeface="Wingdings" pitchFamily="2" charset="2"/>
              <a:buChar char="Ø"/>
            </a:pPr>
            <a:endParaRPr lang="ru-RU" sz="2400" dirty="0"/>
          </a:p>
        </p:txBody>
      </p:sp>
      <p:pic>
        <p:nvPicPr>
          <p:cNvPr id="3074" name="Picture 2" descr="http://gestaltterapija.lv/wp-content/uploads/2012/04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7494"/>
            <a:ext cx="2262374" cy="3189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125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4290"/>
            <a:ext cx="8435280" cy="5911873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dirty="0"/>
              <a:t>Реализация плановых мероприятий: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 проведение занятий, бесед и экскурсий;  чтение художественной литературы;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   проведение дидактических, подвижных игр и сюжетно-ролевых игр;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  развитие продуктивной деятельности;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800" dirty="0"/>
              <a:t>  организация досуга;  организация взаимодействия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23734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330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Занятие «Где живут витамины?»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Беседа «Как быть здоровым»</a:t>
            </a:r>
          </a:p>
        </p:txBody>
      </p:sp>
      <p:pic>
        <p:nvPicPr>
          <p:cNvPr id="30722" name="Picture 2" descr="http://cs9517.vk.me/u59062435/117977506/x_13faf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13973"/>
            <a:ext cx="1583999" cy="1584000"/>
          </a:xfrm>
          <a:prstGeom prst="rect">
            <a:avLst/>
          </a:prstGeom>
          <a:noFill/>
        </p:spPr>
      </p:pic>
      <p:pic>
        <p:nvPicPr>
          <p:cNvPr id="1026" name="Picture 2" descr="C:\Users\Светлана\Desktop\P1030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1" y="2348880"/>
            <a:ext cx="3924000" cy="294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етсад-16-25\Desktop\фото ромашка\IMG_1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64" y="1946678"/>
            <a:ext cx="4788000" cy="3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60648"/>
            <a:ext cx="5832648" cy="478539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Экскурсия в медицинский кабинет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Сюжетно-ролевая игра «Больница»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Дидактическая игра «Оденем куклу на прогулку»</a:t>
            </a:r>
          </a:p>
        </p:txBody>
      </p:sp>
      <p:pic>
        <p:nvPicPr>
          <p:cNvPr id="1026" name="Picture 2" descr="C:\Users\Светлана\Desktop\DSC_3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15" y="3212976"/>
            <a:ext cx="5051785" cy="335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Детсад-16-25\Desktop\IMG_1827.jpgсок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226" y="260648"/>
            <a:ext cx="3565774" cy="26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6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9011"/>
            <a:ext cx="7873224" cy="4625989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ru-RU" dirty="0"/>
              <a:t>Решение проблемных ситуаций в режимных моментах </a:t>
            </a:r>
          </a:p>
          <a:p>
            <a:pPr marL="0" indent="0" algn="ctr">
              <a:buNone/>
            </a:pPr>
            <a:r>
              <a:rPr lang="ru-RU" i="1" dirty="0"/>
              <a:t>«Как правильно мыть руки?»</a:t>
            </a:r>
          </a:p>
        </p:txBody>
      </p:sp>
      <p:pic>
        <p:nvPicPr>
          <p:cNvPr id="31746" name="Picture 2" descr="http://funforkids.ru/pictures/smeshar/smeshariki06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528" y="4841531"/>
            <a:ext cx="1800000" cy="2016469"/>
          </a:xfrm>
          <a:prstGeom prst="rect">
            <a:avLst/>
          </a:prstGeom>
          <a:noFill/>
        </p:spPr>
      </p:pic>
      <p:pic>
        <p:nvPicPr>
          <p:cNvPr id="5122" name="Picture 2" descr="C:\Users\Светлана\Desktop\P1030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8" y="2043000"/>
            <a:ext cx="369636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етсад-16-25\Desktop\IMG_1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94" y="2043000"/>
            <a:ext cx="4860000" cy="36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538</Words>
  <Application>Microsoft Office PowerPoint</Application>
  <PresentationFormat>Экран (4:3)</PresentationFormat>
  <Paragraphs>115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Bahnschrift Light</vt:lpstr>
      <vt:lpstr>Bahnschrift SemiBold</vt:lpstr>
      <vt:lpstr>Bahnschrift SemiLight</vt:lpstr>
      <vt:lpstr>Times New Roman</vt:lpstr>
      <vt:lpstr>Wingdings</vt:lpstr>
      <vt:lpstr>Diseño predeterminado</vt:lpstr>
      <vt:lpstr>Презентация PowerPoint</vt:lpstr>
      <vt:lpstr>Актуальность</vt:lpstr>
      <vt:lpstr>Презентация PowerPoint</vt:lpstr>
      <vt:lpstr>Цель: приобщение воспитанников к здоровому образу жизни, создание психолого-педагогических условий для развития и укрепления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Чтение художественной литературы о здоровье</vt:lpstr>
      <vt:lpstr>Презентация PowerPoint</vt:lpstr>
      <vt:lpstr>Презентация PowerPoint</vt:lpstr>
      <vt:lpstr>Ежедневная оздоровительная работа</vt:lpstr>
      <vt:lpstr>Взаимодействие с родителями</vt:lpstr>
      <vt:lpstr>Опыт семейного воспитания</vt:lpstr>
      <vt:lpstr>Презентация PowerPoint</vt:lpstr>
      <vt:lpstr>Презентация PowerPoint</vt:lpstr>
      <vt:lpstr>Презентация PowerPoint</vt:lpstr>
      <vt:lpstr>Создание семейных стенгазет «Будь здоров, малыш!»</vt:lpstr>
      <vt:lpstr>Книжки малышки  «Всё о здоровом образе жизни»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Оксана</cp:lastModifiedBy>
  <cp:revision>178</cp:revision>
  <dcterms:created xsi:type="dcterms:W3CDTF">2010-05-23T14:28:12Z</dcterms:created>
  <dcterms:modified xsi:type="dcterms:W3CDTF">2025-04-06T17:18:04Z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