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9" r:id="rId2"/>
    <p:sldId id="267" r:id="rId3"/>
    <p:sldId id="271" r:id="rId4"/>
    <p:sldId id="289" r:id="rId5"/>
    <p:sldId id="291" r:id="rId6"/>
    <p:sldId id="292" r:id="rId7"/>
    <p:sldId id="297" r:id="rId8"/>
    <p:sldId id="264" r:id="rId9"/>
    <p:sldId id="298" r:id="rId10"/>
    <p:sldId id="290" r:id="rId11"/>
    <p:sldId id="295" r:id="rId12"/>
    <p:sldId id="293" r:id="rId13"/>
    <p:sldId id="294" r:id="rId14"/>
    <p:sldId id="296" r:id="rId15"/>
  </p:sldIdLst>
  <p:sldSz cx="9144000" cy="6858000" type="screen4x3"/>
  <p:notesSz cx="6858000" cy="9144000"/>
  <p:custDataLst>
    <p:tags r:id="rId1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C0EF7-5CD7-424B-93D6-C75836F82BA4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1B7F6-B7FC-45D1-BD52-38956FFAED7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28860" y="1500174"/>
            <a:ext cx="6286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Духовно – нравственное воспитание дошкольников в средней группе.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57686" y="478632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Подготовила</a:t>
            </a: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Петровичева С.И</a:t>
            </a:r>
            <a:r>
              <a:rPr lang="ru-RU" b="1" dirty="0">
                <a:solidFill>
                  <a:srgbClr val="7030A0"/>
                </a:solidFill>
                <a:latin typeface="Monotype Corsiva" pitchFamily="66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285728"/>
            <a:ext cx="8072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  бюджетное дошкольное образовательное учреждение детский сад №37 « </a:t>
            </a:r>
            <a:r>
              <a:rPr lang="ru-RU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Семицветик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 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6116" y="6429396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Калтан 2025</a:t>
            </a:r>
          </a:p>
        </p:txBody>
      </p:sp>
      <p:pic>
        <p:nvPicPr>
          <p:cNvPr id="8" name="Рисунок 7" descr="28d03f94f6c987a0eebe7613ca52fd29_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3500438"/>
            <a:ext cx="3437772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D04568-ED23-4C30-B820-63C857C06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6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F49F05-E915-471A-B915-0B7521C3A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788" y="224866"/>
            <a:ext cx="4265644" cy="32041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163B1B-E6C7-4D14-B1DC-5F768B0E5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204864"/>
            <a:ext cx="3683276" cy="27624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65DAF9-8336-4060-AE42-A52A35C6F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788" y="3653866"/>
            <a:ext cx="4265644" cy="311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8083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9FD59E-3291-48B5-BD48-4024DF8CF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9086E5-413B-4526-A65B-5C134D673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980728"/>
            <a:ext cx="7547976" cy="511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0139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31A7AF-755E-4DBE-BBA1-5C220345E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4" y="1"/>
            <a:ext cx="9144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9956453-040B-42FB-81D9-F81AB5B87ED7}"/>
              </a:ext>
            </a:extLst>
          </p:cNvPr>
          <p:cNvSpPr/>
          <p:nvPr/>
        </p:nvSpPr>
        <p:spPr>
          <a:xfrm>
            <a:off x="1547664" y="404664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по программе «Социокультурные истоки»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ED357D5-C831-452C-925B-217EC7633594}"/>
              </a:ext>
            </a:extLst>
          </p:cNvPr>
          <p:cNvSpPr/>
          <p:nvPr/>
        </p:nvSpPr>
        <p:spPr>
          <a:xfrm>
            <a:off x="287524" y="1412776"/>
            <a:ext cx="8568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Целенаправленная работа по формированию системы духовно-нравственных ценностей с детьми и родителями в дошкольном образовании позволяет решать следующие задачи: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-объединить усилия ДОУ и семьи с целью формирования у взрослых и детей единой системы ценностей;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-осуществлять руководство взаимодействием взрослых и детей;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-обеспечивать детей  социокультурным инструментарием, способствующим формированию духовно-нравственной основы личности, начиная с дошкольного возраста;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-повышать педагогическую культуру родителей.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E6A211-A0C2-4AB3-BDD8-D04BBEC25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329104"/>
            <a:ext cx="2725148" cy="351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318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3F68F8-1B9A-4FD9-AD0D-AFF08157B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A5044C-5102-4A07-BE3B-776F05CA0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284984"/>
            <a:ext cx="3168352" cy="33123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5CA547-77FA-432E-A9BD-FBEA8AEA8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401855"/>
            <a:ext cx="4202014" cy="40542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9550A2-117F-400C-BD61-09D526627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5134" y="570412"/>
            <a:ext cx="2247714" cy="244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7516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8E57D5-4566-467B-9930-425523C11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4B7C1B2-871F-4F2A-B76A-B48B6FCB71C5}"/>
              </a:ext>
            </a:extLst>
          </p:cNvPr>
          <p:cNvSpPr/>
          <p:nvPr/>
        </p:nvSpPr>
        <p:spPr>
          <a:xfrm>
            <a:off x="1619672" y="1844824"/>
            <a:ext cx="66913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1FF6FB-0826-48E1-9FAC-171EB6EF6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20" y="3132149"/>
            <a:ext cx="3450959" cy="376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331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03848" y="593375"/>
            <a:ext cx="5357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 духовно – нравственного воспитания дошкольного образования </a:t>
            </a:r>
            <a:r>
              <a:rPr lang="ru-RU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7224" y="2571744"/>
            <a:ext cx="79296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состоит в том, чтобы посеять и взрастить в душах наших  детей семена любви к родному дому, семье, городу, стране, природе, к истории, культуре и духовному богатству нашего народа. </a:t>
            </a:r>
          </a:p>
          <a:p>
            <a:pPr algn="ctr"/>
            <a:r>
              <a:rPr lang="ru-RU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Родина, Отечество, Единение, Духовность в этих словах близкие каждому человеку образы: мать и отец,, те кто даёт жизнь новому существу, единение и духовная сущность каждой семьи.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492919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К.Д.Ушинский писал: </a:t>
            </a:r>
            <a:r>
              <a:rPr lang="ru-RU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Как нет человека без самолюбия, так и нет человека без любви к отечеству, и эта любовь дает воспитанию верный ключ к сердцу человека</a:t>
            </a:r>
            <a:r>
              <a:rPr lang="ru-RU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…»</a:t>
            </a:r>
            <a:endParaRPr lang="ru-RU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28d03f94f6c987a0eebe7613ca52fd29_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85728"/>
            <a:ext cx="3152020" cy="209837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785795"/>
            <a:ext cx="807249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Дошкольный возраст – период активного познания мира и человеческих отношений, формирования основ личности будущего гражданина.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дошкольном возрасте происходит активное накопление нравственного опыта, и обращения к духовной жизни начинается - так же в дошкольном возрасте – с нравственного самоопределения и становления самосознания. Систематическое духовно-нравственное воспитание ребенка с первых лет жизни обеспечивает его адекватное социальное развитие и гармоничное формирование личности.    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142852"/>
            <a:ext cx="7072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Актуальность.</a:t>
            </a:r>
          </a:p>
          <a:p>
            <a:pPr algn="ctr"/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28d03f94f6c987a0eebe7613ca52fd29_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0" y="4643446"/>
            <a:ext cx="3152020" cy="1860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857232"/>
            <a:ext cx="835824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Заложить основы духовно-нравственной личности с активной жизненной позицией, способность к совершенству и гармоничному взаимодействию с другими людьми.</a:t>
            </a:r>
          </a:p>
          <a:p>
            <a:pPr algn="just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 Задачи: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Воспитывать в детях: милосердие, сострадание, умение прощать обиды, желание помогать нуждающимся, быть терпимыми, мирными во взаимоотношениях со всеми.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Учить быть примером для других не на словах, а на деле, избегать зла, зависти – довольствоваться тем, что имеешь, уметь просить прощения, поступать честно, никогда не делать другим того, чего не желаешь себе.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Совершенствовать художественный вкус, развивать творческий потенциал каждого ребенка.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Формировать художественно-речевые навыки, пополнять словарь детей.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Воспитывать духовно-нравственные чувства, раскрывая значение православия в жизни человека, как действие любви, добра, человечности, единения.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Ориентировать семью на духовно-нравственное воспитание детей, ознакомление родителей с основами педагогики и психологии, формирование представлений о формах семейного уклада.</a:t>
            </a:r>
          </a:p>
          <a:p>
            <a:br>
              <a:rPr lang="ru-RU" sz="2800" dirty="0"/>
            </a:b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0A3DE5-08F2-40A6-84D5-FB7F6890A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BE6053-65E8-4F3F-B6D8-9A2AF866D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57249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2361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2CB61D-7B0D-406C-8B17-3593DA809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132"/>
            <a:ext cx="9144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B96809-B90E-4783-9844-995A69A4F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544" y="1196752"/>
            <a:ext cx="9077731" cy="5139373"/>
          </a:xfrm>
          <a:prstGeom prst="rect">
            <a:avLst/>
          </a:prstGeom>
        </p:spPr>
      </p:pic>
      <p:sp>
        <p:nvSpPr>
          <p:cNvPr id="6" name="Содержимое 10">
            <a:extLst>
              <a:ext uri="{FF2B5EF4-FFF2-40B4-BE49-F238E27FC236}">
                <a16:creationId xmlns:a16="http://schemas.microsoft.com/office/drawing/2014/main" id="{511721E0-C609-4B0E-B19A-BCB5DE0DF50D}"/>
              </a:ext>
            </a:extLst>
          </p:cNvPr>
          <p:cNvSpPr txBox="1">
            <a:spLocks/>
          </p:cNvSpPr>
          <p:nvPr/>
        </p:nvSpPr>
        <p:spPr>
          <a:xfrm>
            <a:off x="-123970" y="620688"/>
            <a:ext cx="9072563" cy="74688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детьми</a:t>
            </a:r>
          </a:p>
          <a:p>
            <a:pPr algn="just"/>
            <a:endParaRPr lang="ru-RU" altLang="ru-RU" sz="2600" b="1" i="1" dirty="0">
              <a:solidFill>
                <a:srgbClr val="C00000"/>
              </a:solidFill>
            </a:endParaRPr>
          </a:p>
          <a:p>
            <a:pPr algn="just">
              <a:buFontTx/>
              <a:buNone/>
            </a:pPr>
            <a:endParaRPr lang="ru-RU" altLang="ru-RU" sz="2600" b="1" i="1" dirty="0">
              <a:solidFill>
                <a:srgbClr val="C0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697600-58C5-4FB5-A4D7-1406DCCDA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15" y="5157192"/>
            <a:ext cx="2722958" cy="319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3309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BD7477-18D0-4DC9-A81C-7DC3F0DEA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DDF1C49-9CB4-423F-AA29-FEEA43AA9A95}"/>
              </a:ext>
            </a:extLst>
          </p:cNvPr>
          <p:cNvSpPr/>
          <p:nvPr/>
        </p:nvSpPr>
        <p:spPr>
          <a:xfrm>
            <a:off x="467544" y="980728"/>
            <a:ext cx="7560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реализации программы используются следующие методы: наглядно-действенный, словесно-образный, практический.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C6D7A2-9736-4848-8162-F950CF80C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2682691"/>
            <a:ext cx="2725148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5003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7937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1428736"/>
            <a:ext cx="84297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7410" name="AutoShape 2" descr="8L8VMNiluifvlCbR2FHSeS34SpJeMpgo6DFIjaybn4IKKzeiI1E8qlXq4yI12F8SPu1xHE3Wm4ufmvhZVqPt-CN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4A23AE-82B3-464D-9C30-EA1057C46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980728"/>
            <a:ext cx="4162076" cy="30963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7B3654-32B2-4FC7-9EF1-788BABA19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741508"/>
            <a:ext cx="3888432" cy="281945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16DCA5-DA60-4E33-A936-EAE9855FE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BA6718-1B60-40EC-8A1A-98B2E4D44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268761"/>
            <a:ext cx="655272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28413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7.01.13"/>
  <p:tag name="AS_TITLE" val="Aspose.Slides for .NET 4.0"/>
  <p:tag name="AS_VERSION" val="16.12.1.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463</Words>
  <Application>Microsoft Office PowerPoint</Application>
  <PresentationFormat>Экран (4:3)</PresentationFormat>
  <Paragraphs>37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Николай Петровичев</cp:lastModifiedBy>
  <cp:revision>111</cp:revision>
  <dcterms:created xsi:type="dcterms:W3CDTF">2019-05-17T15:33:56Z</dcterms:created>
  <dcterms:modified xsi:type="dcterms:W3CDTF">2025-06-04T03:05:03Z</dcterms:modified>
</cp:coreProperties>
</file>