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65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E054-BCE2-424B-AA7E-3644E853DA7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36403-6F64-4EA1-9377-9E05C508C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6403-6F64-4EA1-9377-9E05C508CC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8133D0-5B79-4C9C-A20F-FB3BBBAB7E1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5E4EF9-3985-452A-9B3E-400F14674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857232"/>
            <a:ext cx="7410472" cy="37834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Применение интегрированного подхода при организации</a:t>
            </a:r>
            <a:br>
              <a:rPr lang="ru-RU" dirty="0" smtClean="0"/>
            </a:br>
            <a:r>
              <a:rPr lang="ru-RU" dirty="0" smtClean="0"/>
              <a:t>деловой игры </a:t>
            </a:r>
            <a:br>
              <a:rPr lang="ru-RU" dirty="0" smtClean="0"/>
            </a:br>
            <a:r>
              <a:rPr lang="ru-RU" dirty="0" smtClean="0"/>
              <a:t>«Банк знаний»</a:t>
            </a:r>
            <a:br>
              <a:rPr lang="ru-RU" dirty="0" smtClean="0"/>
            </a:br>
            <a:r>
              <a:rPr lang="ru-RU" dirty="0" smtClean="0"/>
              <a:t> между обучающимися общеобразовательных организаций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143108" y="3602664"/>
            <a:ext cx="6696092" cy="19694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4.Аукцион </a:t>
            </a:r>
            <a:endParaRPr lang="ru-RU" dirty="0"/>
          </a:p>
        </p:txBody>
      </p:sp>
      <p:pic>
        <p:nvPicPr>
          <p:cNvPr id="4098" name="Picture 2" descr="C:\Users\Люда\Desktop\деловая игра фото\IMG-20210201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84572"/>
            <a:ext cx="6418631" cy="4763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5.Клуб «Сивка-Бурка»</a:t>
            </a:r>
            <a:endParaRPr lang="ru-RU" dirty="0"/>
          </a:p>
        </p:txBody>
      </p:sp>
      <p:pic>
        <p:nvPicPr>
          <p:cNvPr id="5122" name="Picture 2" descr="C:\Users\Люда\Desktop\деловая игра фото\20210127_103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27"/>
          <a:stretch>
            <a:fillRect/>
          </a:stretch>
        </p:blipFill>
        <p:spPr bwMode="auto">
          <a:xfrm rot="5400000">
            <a:off x="5274806" y="1011683"/>
            <a:ext cx="2952105" cy="321471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3286115" cy="24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Люда\AppData\Local\Temp\Rar$DI86.873\IMG_20210127_1344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928802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Отзывы ребят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    Галкин </a:t>
            </a:r>
            <a:r>
              <a:rPr lang="ru-RU" b="1" dirty="0"/>
              <a:t>Олег</a:t>
            </a:r>
            <a:r>
              <a:rPr lang="ru-RU" dirty="0"/>
              <a:t> (</a:t>
            </a:r>
            <a:r>
              <a:rPr lang="ru-RU" dirty="0" err="1"/>
              <a:t>с.Елгань</a:t>
            </a:r>
            <a:r>
              <a:rPr lang="ru-RU" dirty="0"/>
              <a:t>):</a:t>
            </a:r>
          </a:p>
          <a:p>
            <a:pPr algn="just"/>
            <a:r>
              <a:rPr lang="ru-RU" dirty="0"/>
              <a:t>«</a:t>
            </a:r>
            <a:r>
              <a:rPr lang="ru-RU" i="1" dirty="0"/>
              <a:t>Игра мне очень понравилась. Она очень увлекательная и интересная. После таких игр можно много чего узнать. Каждый конкурс выявил многие знания и умения. Также игра  помогает научиться работать в команде</a:t>
            </a:r>
            <a:r>
              <a:rPr lang="ru-RU" i="1" dirty="0" smtClean="0"/>
              <a:t>»</a:t>
            </a:r>
          </a:p>
          <a:p>
            <a:pPr algn="just"/>
            <a:endParaRPr lang="ru-RU" dirty="0"/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Смердова</a:t>
            </a:r>
            <a:r>
              <a:rPr lang="ru-RU" b="1" dirty="0" smtClean="0"/>
              <a:t> Полина(</a:t>
            </a:r>
            <a:r>
              <a:rPr lang="ru-RU" b="1" dirty="0" err="1" smtClean="0"/>
              <a:t>с.Сардык</a:t>
            </a:r>
            <a:r>
              <a:rPr lang="ru-RU" dirty="0" smtClean="0"/>
              <a:t>): </a:t>
            </a:r>
            <a:r>
              <a:rPr lang="ru-RU" dirty="0"/>
              <a:t>«</a:t>
            </a:r>
            <a:r>
              <a:rPr lang="ru-RU" i="1" dirty="0"/>
              <a:t>Игра </a:t>
            </a:r>
            <a:r>
              <a:rPr lang="ru-RU" i="1" dirty="0" smtClean="0"/>
              <a:t>интересная.   </a:t>
            </a:r>
            <a:r>
              <a:rPr lang="ru-RU" i="1" dirty="0"/>
              <a:t>Мы расширили свои знания по физике</a:t>
            </a:r>
            <a:r>
              <a:rPr lang="ru-RU" i="1" dirty="0" smtClean="0"/>
              <a:t>»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b="1" dirty="0" smtClean="0"/>
              <a:t>    Ардашева </a:t>
            </a:r>
            <a:r>
              <a:rPr lang="ru-RU" b="1" dirty="0"/>
              <a:t>Алена (Канахинцы): </a:t>
            </a:r>
            <a:r>
              <a:rPr lang="ru-RU" dirty="0"/>
              <a:t>«</a:t>
            </a:r>
            <a:r>
              <a:rPr lang="ru-RU" i="1" dirty="0"/>
              <a:t>Да, было интересно. Я узнала много нового и хочу, чтобы такую же игру провели  по химии или биологии. Также я поняла, каково это иметь дело с банком, и что кредит лучше не брать»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Учителям физики:</a:t>
            </a:r>
          </a:p>
          <a:p>
            <a:pPr algn="just">
              <a:buNone/>
            </a:pPr>
            <a:r>
              <a:rPr lang="ru-RU" b="1" dirty="0" smtClean="0"/>
              <a:t>Шумиловой Ольге Юрьевне    </a:t>
            </a:r>
            <a:r>
              <a:rPr lang="ru-RU" dirty="0" smtClean="0"/>
              <a:t>(</a:t>
            </a:r>
            <a:r>
              <a:rPr lang="ru-RU" dirty="0" err="1" smtClean="0"/>
              <a:t>Елгань</a:t>
            </a:r>
            <a:r>
              <a:rPr lang="ru-RU" dirty="0" smtClean="0"/>
              <a:t>),</a:t>
            </a:r>
          </a:p>
          <a:p>
            <a:pPr algn="just">
              <a:buNone/>
            </a:pPr>
            <a:r>
              <a:rPr lang="ru-RU" b="1" dirty="0" smtClean="0"/>
              <a:t>Костиной Екатерине Васильевне </a:t>
            </a:r>
            <a:r>
              <a:rPr lang="ru-RU" dirty="0" smtClean="0"/>
              <a:t>(Комарово),</a:t>
            </a:r>
          </a:p>
          <a:p>
            <a:pPr algn="just">
              <a:buNone/>
            </a:pPr>
            <a:r>
              <a:rPr lang="ru-RU" b="1" dirty="0" err="1" smtClean="0"/>
              <a:t>Буториной</a:t>
            </a:r>
            <a:r>
              <a:rPr lang="ru-RU" b="1" dirty="0" smtClean="0"/>
              <a:t> Галине Алексеевне </a:t>
            </a:r>
            <a:r>
              <a:rPr lang="ru-RU" dirty="0" smtClean="0"/>
              <a:t>(</a:t>
            </a:r>
            <a:r>
              <a:rPr lang="ru-RU" dirty="0" err="1" smtClean="0"/>
              <a:t>Сардык</a:t>
            </a:r>
            <a:r>
              <a:rPr lang="ru-RU" dirty="0" smtClean="0"/>
              <a:t>)</a:t>
            </a:r>
          </a:p>
          <a:p>
            <a:pPr algn="just">
              <a:buNone/>
            </a:pPr>
            <a:r>
              <a:rPr lang="ru-RU" b="1" dirty="0" err="1" smtClean="0"/>
              <a:t>Ржавитиной</a:t>
            </a:r>
            <a:r>
              <a:rPr lang="ru-RU" b="1" dirty="0" smtClean="0"/>
              <a:t> Ирине Владимировне </a:t>
            </a:r>
            <a:r>
              <a:rPr lang="ru-RU" dirty="0" smtClean="0"/>
              <a:t>(Порез)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 </a:t>
            </a:r>
            <a:r>
              <a:rPr lang="ru-RU" dirty="0" smtClean="0"/>
              <a:t>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smtClean="0"/>
              <a:t>Развитие познавательного интереса к предмету.</a:t>
            </a:r>
            <a:endParaRPr lang="ru-RU" dirty="0" smtClean="0"/>
          </a:p>
          <a:p>
            <a:pPr lvl="0" algn="just"/>
            <a:r>
              <a:rPr lang="ru-RU" dirty="0" smtClean="0"/>
              <a:t>Воспитание творческого отношения к </a:t>
            </a:r>
            <a:r>
              <a:rPr lang="ru-RU" dirty="0" smtClean="0"/>
              <a:t>учению</a:t>
            </a:r>
            <a:r>
              <a:rPr lang="ru-RU" smtClean="0"/>
              <a:t>. </a:t>
            </a:r>
            <a:endParaRPr lang="ru-RU" dirty="0" smtClean="0"/>
          </a:p>
          <a:p>
            <a:pPr lvl="0" algn="just"/>
            <a:r>
              <a:rPr lang="ru-RU" dirty="0" smtClean="0"/>
              <a:t>Формирование таких ценностей как усвоение научных знаний и стремление к </a:t>
            </a:r>
            <a:r>
              <a:rPr lang="ru-RU" dirty="0" smtClean="0"/>
              <a:t>истине.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Деловая 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Метод</a:t>
            </a:r>
            <a:r>
              <a:rPr lang="ru-RU" dirty="0"/>
              <a:t>, который представляет собой не что иное, как специально организованную деятельность по применению теоретических знаний, и происходит не механическое накопление информации, а </a:t>
            </a:r>
            <a:r>
              <a:rPr lang="ru-RU" dirty="0" err="1"/>
              <a:t>деятельностное</a:t>
            </a:r>
            <a:r>
              <a:rPr lang="ru-RU" dirty="0"/>
              <a:t>  </a:t>
            </a:r>
            <a:r>
              <a:rPr lang="ru-RU" dirty="0" err="1"/>
              <a:t>распредмечивание</a:t>
            </a:r>
            <a:r>
              <a:rPr lang="ru-RU" dirty="0"/>
              <a:t> какой-то сферы человеческой реальности. (</a:t>
            </a:r>
            <a:r>
              <a:rPr lang="ru-RU" dirty="0" err="1"/>
              <a:t>Бельчиков</a:t>
            </a:r>
            <a:r>
              <a:rPr lang="ru-RU" dirty="0"/>
              <a:t> Я.М.)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Достоинство деловых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они </a:t>
            </a:r>
            <a:r>
              <a:rPr lang="ru-RU" b="1" dirty="0"/>
              <a:t>позволяют:</a:t>
            </a:r>
          </a:p>
          <a:p>
            <a:pPr lvl="0" algn="just"/>
            <a:r>
              <a:rPr lang="ru-RU" dirty="0"/>
              <a:t>рассмотреть определенную проблему в условиях значительного сокращения времени (сжатие процесса);</a:t>
            </a:r>
          </a:p>
          <a:p>
            <a:pPr lvl="0" algn="just"/>
            <a:r>
              <a:rPr lang="ru-RU" dirty="0"/>
              <a:t>освоить слушателями навыки выявления, анализа и решения конкретных проблем;</a:t>
            </a:r>
          </a:p>
          <a:p>
            <a:pPr lvl="0" algn="just"/>
            <a:r>
              <a:rPr lang="ru-RU" dirty="0"/>
              <a:t>работы групповым методом при подготовке и принятии решений;</a:t>
            </a:r>
          </a:p>
          <a:p>
            <a:pPr lvl="0" algn="just"/>
            <a:r>
              <a:rPr lang="ru-RU" dirty="0"/>
              <a:t>ориентации в нестандартных ситуациях;</a:t>
            </a:r>
          </a:p>
          <a:p>
            <a:pPr lvl="0" algn="just"/>
            <a:r>
              <a:rPr lang="ru-RU" dirty="0"/>
              <a:t>концентрировать внимание слушателей на главных аспектах проблемы и устанавливать причинно-следственные связи;</a:t>
            </a:r>
          </a:p>
          <a:p>
            <a:pPr lvl="0" algn="just"/>
            <a:r>
              <a:rPr lang="ru-RU" dirty="0"/>
              <a:t>развивать взаимопонимание между участниками игры.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Недостатки деловых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endParaRPr lang="ru-RU" dirty="0"/>
          </a:p>
          <a:p>
            <a:pPr lvl="0" algn="just"/>
            <a:r>
              <a:rPr lang="ru-RU" dirty="0"/>
              <a:t>относительная сложность подготовки;</a:t>
            </a:r>
          </a:p>
          <a:p>
            <a:pPr lvl="0" algn="just"/>
            <a:r>
              <a:rPr lang="ru-RU" dirty="0"/>
              <a:t>отсутствие формализованных критериев, позволяющих сделать более объективную оценку и сравнить с реальной действительностью ожидаемый результат;</a:t>
            </a:r>
          </a:p>
          <a:p>
            <a:pPr lvl="0" algn="just"/>
            <a:r>
              <a:rPr lang="ru-RU" dirty="0"/>
              <a:t>отсутствие четкого алгоритма проведения игры.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Состав участников игры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Директор </a:t>
            </a:r>
            <a:r>
              <a:rPr lang="ru-RU" dirty="0"/>
              <a:t>банка (учитель)</a:t>
            </a:r>
          </a:p>
          <a:p>
            <a:r>
              <a:rPr lang="ru-RU" dirty="0" smtClean="0"/>
              <a:t>Банкир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(сильный игрок среди учащихся)</a:t>
            </a:r>
          </a:p>
          <a:p>
            <a:r>
              <a:rPr lang="ru-RU" dirty="0"/>
              <a:t>Члены клуба (остальные учащиеся классов)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Открытие банка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C:\Users\Люда\Desktop\деловая игра фото\20210120_11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39998" y="-11429999"/>
            <a:ext cx="3328701" cy="2214473"/>
          </a:xfrm>
          <a:prstGeom prst="rect">
            <a:avLst/>
          </a:prstGeom>
          <a:noFill/>
        </p:spPr>
      </p:pic>
      <p:pic>
        <p:nvPicPr>
          <p:cNvPr id="8" name="Picture 2" descr="C:\Users\Люда\Desktop\деловая игра фото\20210120_11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87598" y="-11277599"/>
            <a:ext cx="3328701" cy="2214473"/>
          </a:xfrm>
          <a:prstGeom prst="rect">
            <a:avLst/>
          </a:prstGeom>
          <a:noFill/>
        </p:spPr>
      </p:pic>
      <p:pic>
        <p:nvPicPr>
          <p:cNvPr id="9" name="Picture 2" descr="C:\Users\Люда\Desktop\деловая игра фото\20210120_11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935198" y="-11125199"/>
            <a:ext cx="3328701" cy="2214473"/>
          </a:xfrm>
          <a:prstGeom prst="rect">
            <a:avLst/>
          </a:prstGeom>
          <a:noFill/>
        </p:spPr>
      </p:pic>
      <p:pic>
        <p:nvPicPr>
          <p:cNvPr id="10" name="Picture 2" descr="C:\Users\Люда\Desktop\деловая игра фото\20210120_111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43101" y="2628740"/>
            <a:ext cx="3328703" cy="2643208"/>
          </a:xfrm>
          <a:prstGeom prst="rect">
            <a:avLst/>
          </a:prstGeom>
          <a:noFill/>
        </p:spPr>
      </p:pic>
      <p:pic>
        <p:nvPicPr>
          <p:cNvPr id="1027" name="Picture 3" descr="C:\Users\Люда\Desktop\деловая игра фото\IMG-20210201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249156"/>
            <a:ext cx="4605576" cy="341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2.Лотерея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(</a:t>
            </a:r>
          </a:p>
        </p:txBody>
      </p:sp>
      <p:pic>
        <p:nvPicPr>
          <p:cNvPr id="2051" name="Picture 3" descr="C:\Users\Люда\Desktop\деловая игра фото\20210129_131619.jpg"/>
          <p:cNvPicPr>
            <a:picLocks noChangeAspect="1" noChangeArrowheads="1"/>
          </p:cNvPicPr>
          <p:nvPr/>
        </p:nvPicPr>
        <p:blipFill>
          <a:blip r:embed="rId2" cstate="print"/>
          <a:srcRect l="18333" t="17778" b="6667"/>
          <a:stretch>
            <a:fillRect/>
          </a:stretch>
        </p:blipFill>
        <p:spPr bwMode="auto">
          <a:xfrm rot="5400000">
            <a:off x="965431" y="2465638"/>
            <a:ext cx="4427055" cy="307183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545674" cy="265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4483" y="3929063"/>
            <a:ext cx="1994297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3.Спринт олимпиада</a:t>
            </a:r>
            <a:endParaRPr lang="ru-RU" dirty="0"/>
          </a:p>
        </p:txBody>
      </p:sp>
      <p:pic>
        <p:nvPicPr>
          <p:cNvPr id="3074" name="Picture 2" descr="C:\Users\Люда\Desktop\деловая игра фото\IMG-2021020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71942"/>
            <a:ext cx="5351479" cy="2462517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736"/>
            <a:ext cx="3357586" cy="2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22799" t="10390"/>
          <a:stretch>
            <a:fillRect/>
          </a:stretch>
        </p:blipFill>
        <p:spPr bwMode="auto">
          <a:xfrm>
            <a:off x="6143636" y="1500174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1771</TotalTime>
  <Words>339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Применение интегрированного подхода при организации деловой игры  «Банк знаний»  между обучающимися общеобразовательных организаций района</vt:lpstr>
      <vt:lpstr>Цели  игры:</vt:lpstr>
      <vt:lpstr>Деловая игра</vt:lpstr>
      <vt:lpstr>Достоинство деловых игр</vt:lpstr>
      <vt:lpstr>Недостатки деловых игр</vt:lpstr>
      <vt:lpstr>Состав участников игры  </vt:lpstr>
      <vt:lpstr>Ход игры</vt:lpstr>
      <vt:lpstr>2.Лотерея</vt:lpstr>
      <vt:lpstr>3.Спринт олимпиада</vt:lpstr>
      <vt:lpstr>4.Аукцион </vt:lpstr>
      <vt:lpstr>5.Клуб «Сивка-Бурка»</vt:lpstr>
      <vt:lpstr>Отзывы ребят</vt:lpstr>
      <vt:lpstr>Благодарность </vt:lpstr>
      <vt:lpstr>Слайд 14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интегрированного подхода при организации деловой игры «Банк знаний» между обучающимися общеобразовательных организаций района</dc:title>
  <dc:creator>Люда</dc:creator>
  <cp:lastModifiedBy>Люда</cp:lastModifiedBy>
  <cp:revision>4</cp:revision>
  <dcterms:created xsi:type="dcterms:W3CDTF">2021-03-24T10:49:17Z</dcterms:created>
  <dcterms:modified xsi:type="dcterms:W3CDTF">2021-03-30T10:44:57Z</dcterms:modified>
</cp:coreProperties>
</file>