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41" r:id="rId4"/>
    <p:sldId id="342" r:id="rId5"/>
    <p:sldId id="343" r:id="rId6"/>
    <p:sldId id="344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2" r:id="rId23"/>
    <p:sldId id="364" r:id="rId24"/>
    <p:sldId id="361" r:id="rId25"/>
    <p:sldId id="259" r:id="rId26"/>
  </p:sldIdLst>
  <p:sldSz cx="11522075" cy="7704138"/>
  <p:notesSz cx="6858000" cy="9144000"/>
  <p:defaultTextStyle>
    <a:defPPr>
      <a:defRPr lang="ru-RU"/>
    </a:defPPr>
    <a:lvl1pPr marL="0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1769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3539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95308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27077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58847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90616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22385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54155" algn="l" defTabSz="106353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44800"/>
    <a:srgbClr val="336600"/>
    <a:srgbClr val="FFFF66"/>
    <a:srgbClr val="008000"/>
    <a:srgbClr val="009900"/>
    <a:srgbClr val="0033CC"/>
    <a:srgbClr val="F9B073"/>
    <a:srgbClr val="74270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45" autoAdjust="0"/>
  </p:normalViewPr>
  <p:slideViewPr>
    <p:cSldViewPr>
      <p:cViewPr>
        <p:scale>
          <a:sx n="70" d="100"/>
          <a:sy n="70" d="100"/>
        </p:scale>
        <p:origin x="-2262" y="-768"/>
      </p:cViewPr>
      <p:guideLst>
        <p:guide orient="horz" pos="2427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neDrawing trans="54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393277"/>
            <a:ext cx="9793764" cy="165139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4365679"/>
            <a:ext cx="8065453" cy="1968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5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9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2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4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11522075" cy="7704138"/>
          </a:xfrm>
          <a:prstGeom prst="frame">
            <a:avLst>
              <a:gd name="adj1" fmla="val 250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5" y="308524"/>
            <a:ext cx="2592467" cy="65734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308524"/>
            <a:ext cx="7585366" cy="65734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5" y="4950624"/>
            <a:ext cx="9793764" cy="15301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5" y="3265343"/>
            <a:ext cx="9793764" cy="16852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7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35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5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7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8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90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23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4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797634"/>
            <a:ext cx="5088916" cy="50843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797634"/>
            <a:ext cx="5088916" cy="50843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724515"/>
            <a:ext cx="5090918" cy="7186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769" indent="0">
              <a:buNone/>
              <a:defRPr sz="2300" b="1"/>
            </a:lvl2pPr>
            <a:lvl3pPr marL="1063539" indent="0">
              <a:buNone/>
              <a:defRPr sz="2100" b="1"/>
            </a:lvl3pPr>
            <a:lvl4pPr marL="1595308" indent="0">
              <a:buNone/>
              <a:defRPr sz="1900" b="1"/>
            </a:lvl4pPr>
            <a:lvl5pPr marL="2127077" indent="0">
              <a:buNone/>
              <a:defRPr sz="1900" b="1"/>
            </a:lvl5pPr>
            <a:lvl6pPr marL="2658847" indent="0">
              <a:buNone/>
              <a:defRPr sz="1900" b="1"/>
            </a:lvl6pPr>
            <a:lvl7pPr marL="3190616" indent="0">
              <a:buNone/>
              <a:defRPr sz="1900" b="1"/>
            </a:lvl7pPr>
            <a:lvl8pPr marL="3722385" indent="0">
              <a:buNone/>
              <a:defRPr sz="1900" b="1"/>
            </a:lvl8pPr>
            <a:lvl9pPr marL="425415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443211"/>
            <a:ext cx="5090918" cy="443879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724515"/>
            <a:ext cx="5092917" cy="7186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769" indent="0">
              <a:buNone/>
              <a:defRPr sz="2300" b="1"/>
            </a:lvl2pPr>
            <a:lvl3pPr marL="1063539" indent="0">
              <a:buNone/>
              <a:defRPr sz="2100" b="1"/>
            </a:lvl3pPr>
            <a:lvl4pPr marL="1595308" indent="0">
              <a:buNone/>
              <a:defRPr sz="1900" b="1"/>
            </a:lvl4pPr>
            <a:lvl5pPr marL="2127077" indent="0">
              <a:buNone/>
              <a:defRPr sz="1900" b="1"/>
            </a:lvl5pPr>
            <a:lvl6pPr marL="2658847" indent="0">
              <a:buNone/>
              <a:defRPr sz="1900" b="1"/>
            </a:lvl6pPr>
            <a:lvl7pPr marL="3190616" indent="0">
              <a:buNone/>
              <a:defRPr sz="1900" b="1"/>
            </a:lvl7pPr>
            <a:lvl8pPr marL="3722385" indent="0">
              <a:buNone/>
              <a:defRPr sz="1900" b="1"/>
            </a:lvl8pPr>
            <a:lvl9pPr marL="425415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2443211"/>
            <a:ext cx="5092917" cy="443879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 shadeToTitle="1">
        <a:blipFill dpi="0" rotWithShape="1">
          <a:blip r:embed="rId2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-8502" y="0"/>
            <a:ext cx="11522075" cy="7704138"/>
          </a:xfrm>
          <a:prstGeom prst="frame">
            <a:avLst>
              <a:gd name="adj1" fmla="val 172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306740"/>
            <a:ext cx="3790684" cy="130542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306740"/>
            <a:ext cx="6441160" cy="657526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4" y="1612164"/>
            <a:ext cx="3790684" cy="5269845"/>
          </a:xfrm>
        </p:spPr>
        <p:txBody>
          <a:bodyPr/>
          <a:lstStyle>
            <a:lvl1pPr marL="0" indent="0">
              <a:buNone/>
              <a:defRPr sz="1600"/>
            </a:lvl1pPr>
            <a:lvl2pPr marL="531769" indent="0">
              <a:buNone/>
              <a:defRPr sz="1400"/>
            </a:lvl2pPr>
            <a:lvl3pPr marL="1063539" indent="0">
              <a:buNone/>
              <a:defRPr sz="1200"/>
            </a:lvl3pPr>
            <a:lvl4pPr marL="1595308" indent="0">
              <a:buNone/>
              <a:defRPr sz="1000"/>
            </a:lvl4pPr>
            <a:lvl5pPr marL="2127077" indent="0">
              <a:buNone/>
              <a:defRPr sz="1000"/>
            </a:lvl5pPr>
            <a:lvl6pPr marL="2658847" indent="0">
              <a:buNone/>
              <a:defRPr sz="1000"/>
            </a:lvl6pPr>
            <a:lvl7pPr marL="3190616" indent="0">
              <a:buNone/>
              <a:defRPr sz="1000"/>
            </a:lvl7pPr>
            <a:lvl8pPr marL="3722385" indent="0">
              <a:buNone/>
              <a:defRPr sz="1000"/>
            </a:lvl8pPr>
            <a:lvl9pPr marL="425415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5392897"/>
            <a:ext cx="6913245" cy="63666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688380"/>
            <a:ext cx="6913245" cy="4622483"/>
          </a:xfrm>
        </p:spPr>
        <p:txBody>
          <a:bodyPr/>
          <a:lstStyle>
            <a:lvl1pPr marL="0" indent="0">
              <a:buNone/>
              <a:defRPr sz="3700"/>
            </a:lvl1pPr>
            <a:lvl2pPr marL="531769" indent="0">
              <a:buNone/>
              <a:defRPr sz="3300"/>
            </a:lvl2pPr>
            <a:lvl3pPr marL="1063539" indent="0">
              <a:buNone/>
              <a:defRPr sz="2800"/>
            </a:lvl3pPr>
            <a:lvl4pPr marL="1595308" indent="0">
              <a:buNone/>
              <a:defRPr sz="2300"/>
            </a:lvl4pPr>
            <a:lvl5pPr marL="2127077" indent="0">
              <a:buNone/>
              <a:defRPr sz="2300"/>
            </a:lvl5pPr>
            <a:lvl6pPr marL="2658847" indent="0">
              <a:buNone/>
              <a:defRPr sz="2300"/>
            </a:lvl6pPr>
            <a:lvl7pPr marL="3190616" indent="0">
              <a:buNone/>
              <a:defRPr sz="2300"/>
            </a:lvl7pPr>
            <a:lvl8pPr marL="3722385" indent="0">
              <a:buNone/>
              <a:defRPr sz="2300"/>
            </a:lvl8pPr>
            <a:lvl9pPr marL="425415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6029558"/>
            <a:ext cx="6913245" cy="904166"/>
          </a:xfrm>
        </p:spPr>
        <p:txBody>
          <a:bodyPr/>
          <a:lstStyle>
            <a:lvl1pPr marL="0" indent="0">
              <a:buNone/>
              <a:defRPr sz="1600"/>
            </a:lvl1pPr>
            <a:lvl2pPr marL="531769" indent="0">
              <a:buNone/>
              <a:defRPr sz="1400"/>
            </a:lvl2pPr>
            <a:lvl3pPr marL="1063539" indent="0">
              <a:buNone/>
              <a:defRPr sz="1200"/>
            </a:lvl3pPr>
            <a:lvl4pPr marL="1595308" indent="0">
              <a:buNone/>
              <a:defRPr sz="1000"/>
            </a:lvl4pPr>
            <a:lvl5pPr marL="2127077" indent="0">
              <a:buNone/>
              <a:defRPr sz="1000"/>
            </a:lvl5pPr>
            <a:lvl6pPr marL="2658847" indent="0">
              <a:buNone/>
              <a:defRPr sz="1000"/>
            </a:lvl6pPr>
            <a:lvl7pPr marL="3190616" indent="0">
              <a:buNone/>
              <a:defRPr sz="1000"/>
            </a:lvl7pPr>
            <a:lvl8pPr marL="3722385" indent="0">
              <a:buNone/>
              <a:defRPr sz="1000"/>
            </a:lvl8pPr>
            <a:lvl9pPr marL="425415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308524"/>
            <a:ext cx="10369868" cy="1284023"/>
          </a:xfrm>
          <a:prstGeom prst="rect">
            <a:avLst/>
          </a:prstGeom>
        </p:spPr>
        <p:txBody>
          <a:bodyPr vert="horz" lIns="106354" tIns="53177" rIns="106354" bIns="531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797634"/>
            <a:ext cx="10369868" cy="5084375"/>
          </a:xfrm>
          <a:prstGeom prst="rect">
            <a:avLst/>
          </a:prstGeom>
        </p:spPr>
        <p:txBody>
          <a:bodyPr vert="horz" lIns="106354" tIns="53177" rIns="106354" bIns="531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7140595"/>
            <a:ext cx="2688484" cy="410174"/>
          </a:xfrm>
          <a:prstGeom prst="rect">
            <a:avLst/>
          </a:prstGeom>
        </p:spPr>
        <p:txBody>
          <a:bodyPr vert="horz" lIns="106354" tIns="53177" rIns="106354" bIns="5317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7140595"/>
            <a:ext cx="3648657" cy="410174"/>
          </a:xfrm>
          <a:prstGeom prst="rect">
            <a:avLst/>
          </a:prstGeom>
        </p:spPr>
        <p:txBody>
          <a:bodyPr vert="horz" lIns="106354" tIns="53177" rIns="106354" bIns="5317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8" y="7140595"/>
            <a:ext cx="2688484" cy="410174"/>
          </a:xfrm>
          <a:prstGeom prst="rect">
            <a:avLst/>
          </a:prstGeom>
        </p:spPr>
        <p:txBody>
          <a:bodyPr vert="horz" lIns="106354" tIns="53177" rIns="106354" bIns="5317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6353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827" indent="-398827" algn="l" defTabSz="106353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4125" indent="-332356" algn="l" defTabSz="1063539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29423" indent="-265885" algn="l" defTabSz="106353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193" indent="-265885" algn="l" defTabSz="106353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92962" indent="-265885" algn="l" defTabSz="106353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4731" indent="-265885" algn="l" defTabSz="10635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501" indent="-265885" algn="l" defTabSz="10635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8270" indent="-265885" algn="l" defTabSz="10635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0039" indent="-265885" algn="l" defTabSz="106353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769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539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308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7077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847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0616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385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155" algn="l" defTabSz="10635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asyen.ru/load/admin/konkursy/mk_45_sozdanie_infografiki_v_powerpoint/232-1-0-62065" TargetMode="External"/><Relationship Id="rId2" Type="http://schemas.openxmlformats.org/officeDocument/2006/relationships/hyperlink" Target="http://didaktor.ru/interaktivnaya-infografika-v-powerpoint-eto-vozmozhno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vatars.mds.yandex.net/get-pdb/163339/10d99035-0b1a-4b9d-baeb-33f6c42bb55d/s1200?webp=fals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18" Type="http://schemas.openxmlformats.org/officeDocument/2006/relationships/slide" Target="slide22.xml"/><Relationship Id="rId3" Type="http://schemas.openxmlformats.org/officeDocument/2006/relationships/slide" Target="slide3.xml"/><Relationship Id="rId21" Type="http://schemas.openxmlformats.org/officeDocument/2006/relationships/slide" Target="slide15.xml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slide" Target="slide23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0.xml"/><Relationship Id="rId10" Type="http://schemas.openxmlformats.org/officeDocument/2006/relationships/slide" Target="slide4.xml"/><Relationship Id="rId19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2825" y="2339901"/>
            <a:ext cx="6084215" cy="16513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0000">
                      <a:srgbClr val="0033CC"/>
                    </a:gs>
                    <a:gs pos="85000">
                      <a:srgbClr val="C00000"/>
                    </a:gs>
                  </a:gsLst>
                  <a:lin ang="5400000" scaled="1"/>
                  <a:tileRect/>
                </a:gradFill>
                <a:latin typeface="Impact" pitchFamily="34" charset="0"/>
              </a:rPr>
              <a:t>Внешнее строение человека</a:t>
            </a:r>
            <a:endParaRPr lang="ru-RU" sz="4000" b="1" dirty="0">
              <a:ln w="3175">
                <a:solidFill>
                  <a:schemeClr val="bg1"/>
                </a:solidFill>
              </a:ln>
              <a:gradFill flip="none" rotWithShape="1">
                <a:gsLst>
                  <a:gs pos="40000">
                    <a:srgbClr val="0033CC"/>
                  </a:gs>
                  <a:gs pos="85000">
                    <a:srgbClr val="C00000"/>
                  </a:gs>
                </a:gsLst>
                <a:lin ang="5400000" scaled="1"/>
                <a:tileRect/>
              </a:gradFill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3029" y="295307"/>
            <a:ext cx="4228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</a:rPr>
              <a:t>Интерактивная </a:t>
            </a:r>
            <a:r>
              <a:rPr lang="ru-RU" sz="1600" b="1" i="1" dirty="0" err="1">
                <a:solidFill>
                  <a:srgbClr val="FF0000"/>
                </a:solidFill>
              </a:rPr>
              <a:t>инфографика</a:t>
            </a:r>
            <a:r>
              <a:rPr lang="ru-RU" sz="1600" b="1" i="1" dirty="0">
                <a:solidFill>
                  <a:srgbClr val="FF0000"/>
                </a:solidFill>
              </a:rPr>
              <a:t> в </a:t>
            </a:r>
            <a:r>
              <a:rPr lang="ru-RU" sz="1600" b="1" i="1" dirty="0" err="1">
                <a:solidFill>
                  <a:srgbClr val="FF0000"/>
                </a:solidFill>
              </a:rPr>
              <a:t>Power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 err="1">
                <a:solidFill>
                  <a:srgbClr val="FF0000"/>
                </a:solidFill>
              </a:rPr>
              <a:t>Point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48869" y="1403797"/>
            <a:ext cx="2890002" cy="880301"/>
          </a:xfrm>
          <a:prstGeom prst="rect">
            <a:avLst/>
          </a:prstGeom>
        </p:spPr>
        <p:txBody>
          <a:bodyPr vert="horz" lIns="106354" tIns="53177" rIns="106354" bIns="53177" rtlCol="0">
            <a:noAutofit/>
          </a:bodyPr>
          <a:lstStyle>
            <a:lvl1pPr marL="0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1769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63539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5308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27077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58847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90616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22385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54155" indent="0" algn="ctr" defTabSz="1063539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i="1" dirty="0" smtClean="0">
                <a:solidFill>
                  <a:srgbClr val="FF0000"/>
                </a:solidFill>
              </a:rPr>
              <a:t>Окружающий мир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Задание 5.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s://gimnas3.ru/content/logotip/vp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11" y="311153"/>
            <a:ext cx="3251299" cy="94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2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2685" y="5148214"/>
            <a:ext cx="2448272" cy="89820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316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2685" y="5834187"/>
            <a:ext cx="2448272" cy="105412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866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2685" y="6470356"/>
            <a:ext cx="1944216" cy="6440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771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2685" y="7096501"/>
            <a:ext cx="252028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5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481117" y="467693"/>
            <a:ext cx="2281818" cy="22604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20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6337101" y="1105741"/>
            <a:ext cx="2425834" cy="5860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276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057181" y="1825821"/>
            <a:ext cx="1705754" cy="65809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301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273205" y="2473893"/>
            <a:ext cx="1489730" cy="89703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67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273205" y="3171063"/>
            <a:ext cx="1489730" cy="53699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133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7129189" y="3819135"/>
            <a:ext cx="1633746" cy="39297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878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</p:spTree>
    <p:extLst>
      <p:ext uri="{BB962C8B-B14F-4D97-AF65-F5344CB8AC3E}">
        <p14:creationId xmlns:p14="http://schemas.microsoft.com/office/powerpoint/2010/main" xmlns="" val="334373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769149" y="2699941"/>
            <a:ext cx="1993786" cy="176726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99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6553125" y="4716165"/>
            <a:ext cx="2209810" cy="43204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063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08909" y="4500141"/>
            <a:ext cx="4154026" cy="129614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6409109" y="5842571"/>
            <a:ext cx="2362210" cy="148780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699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6337101" y="5614368"/>
            <a:ext cx="2425834" cy="829989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569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473005" y="5830392"/>
            <a:ext cx="3289930" cy="126203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404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1983" y="551429"/>
            <a:ext cx="10762071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n w="1905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Информационные источники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Идея технологического приема </a:t>
            </a:r>
            <a:r>
              <a:rPr lang="ru-RU" sz="2000" dirty="0" err="1"/>
              <a:t>Г.О.Аствацатурова</a:t>
            </a:r>
            <a:r>
              <a:rPr lang="ru-RU" sz="2000" dirty="0"/>
              <a:t>  </a:t>
            </a:r>
            <a:r>
              <a:rPr lang="en-US" sz="2000" dirty="0">
                <a:hlinkClick r:id="rId2"/>
              </a:rPr>
              <a:t>http://didaktor.ru/interaktivnaya-infografika-v-powerpoint-eto-vozmozhno/#more-5892</a:t>
            </a:r>
            <a:r>
              <a:rPr lang="ru-RU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МК №45. Создание </a:t>
            </a:r>
            <a:r>
              <a:rPr lang="ru-RU" sz="2000" dirty="0" err="1"/>
              <a:t>инфографики</a:t>
            </a:r>
            <a:r>
              <a:rPr lang="ru-RU" sz="2000" dirty="0"/>
              <a:t> в </a:t>
            </a:r>
            <a:r>
              <a:rPr lang="ru-RU" sz="2000" dirty="0" err="1"/>
              <a:t>PowerPoint</a:t>
            </a:r>
            <a:r>
              <a:rPr lang="ru-RU" sz="2000" dirty="0"/>
              <a:t> </a:t>
            </a:r>
            <a:r>
              <a:rPr lang="en-US" sz="2000" dirty="0">
                <a:hlinkClick r:id="rId3"/>
              </a:rPr>
              <a:t>http://easyen.ru/load/admin/konkursy/mk_45_sozdanie_infografiki_v_powerpoint/232-1-0-62065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www.wallpage.ru/imgbig/wallpapers_21240.jpg</a:t>
            </a:r>
            <a:r>
              <a:rPr lang="ru-RU" sz="2000" dirty="0" smtClean="0">
                <a:hlinkClick r:id="rId4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://img0.liveinternet.ru/images/attach/c/7/95/311/95311558_4979214_0_page32.jpg</a:t>
            </a:r>
            <a:endParaRPr lang="ru-RU" sz="2000" dirty="0"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 smtClean="0"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hlinkClick r:id="rId4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hlinkClick r:id="rId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00" dirty="0" smtClean="0">
              <a:solidFill>
                <a:srgbClr val="C00000"/>
              </a:solidFill>
              <a:latin typeface="+mj-lt"/>
            </a:endParaRPr>
          </a:p>
          <a:p>
            <a:pPr algn="ctr"/>
            <a:endParaRPr lang="ru-RU" sz="8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9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70806" y="477717"/>
            <a:ext cx="3622279" cy="43409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217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603903" y="1170906"/>
            <a:ext cx="3085126" cy="2718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78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13115" y="1619821"/>
            <a:ext cx="3579970" cy="216024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937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592685" y="2419887"/>
            <a:ext cx="3579970" cy="5400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171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92685" y="3203997"/>
            <a:ext cx="3456384" cy="16692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106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2685" y="3829159"/>
            <a:ext cx="2952328" cy="8346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339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10801596" y="6898333"/>
            <a:ext cx="739446" cy="806104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74" r="27626" b="20093"/>
          <a:stretch/>
        </p:blipFill>
        <p:spPr>
          <a:xfrm>
            <a:off x="4104853" y="179661"/>
            <a:ext cx="3287304" cy="7354383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554303" y="2616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лоб</a:t>
            </a:r>
            <a:endParaRPr lang="ru-RU" sz="2400" b="1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76461" y="361934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таз</a:t>
            </a:r>
            <a:endParaRPr lang="ru-RU" sz="2400" b="1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576461" y="1619821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подбородок</a:t>
            </a:r>
            <a:endParaRPr lang="ru-RU" sz="2400" b="1" dirty="0"/>
          </a:p>
        </p:txBody>
      </p:sp>
      <p:sp>
        <p:nvSpPr>
          <p:cNvPr id="21" name="Скругленный прямоугольник 20">
            <a:hlinkClick r:id="rId6" action="ppaction://hlinksldjump"/>
          </p:cNvPr>
          <p:cNvSpPr/>
          <p:nvPr/>
        </p:nvSpPr>
        <p:spPr>
          <a:xfrm>
            <a:off x="576461" y="626279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стопа</a:t>
            </a:r>
            <a:endParaRPr lang="ru-RU" sz="2400" b="1" dirty="0"/>
          </a:p>
        </p:txBody>
      </p:sp>
      <p:sp>
        <p:nvSpPr>
          <p:cNvPr id="22" name="Скругленный прямоугольник 21">
            <a:hlinkClick r:id="rId7" action="ppaction://hlinksldjump"/>
          </p:cNvPr>
          <p:cNvSpPr/>
          <p:nvPr/>
        </p:nvSpPr>
        <p:spPr>
          <a:xfrm>
            <a:off x="576461" y="561436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лодыжка</a:t>
            </a:r>
            <a:endParaRPr lang="ru-RU" sz="2400" b="1" dirty="0"/>
          </a:p>
        </p:txBody>
      </p:sp>
      <p:sp>
        <p:nvSpPr>
          <p:cNvPr id="23" name="Скругленный прямоугольник 22">
            <a:hlinkClick r:id="rId8" action="ppaction://hlinksldjump"/>
          </p:cNvPr>
          <p:cNvSpPr/>
          <p:nvPr/>
        </p:nvSpPr>
        <p:spPr>
          <a:xfrm>
            <a:off x="576461" y="22678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грудь</a:t>
            </a:r>
            <a:endParaRPr lang="ru-RU" sz="2400" b="1" dirty="0"/>
          </a:p>
        </p:txBody>
      </p:sp>
      <p:sp>
        <p:nvSpPr>
          <p:cNvPr id="28" name="Скругленный прямоугольник 27">
            <a:hlinkClick r:id="rId9" action="ppaction://hlinksldjump"/>
          </p:cNvPr>
          <p:cNvSpPr/>
          <p:nvPr/>
        </p:nvSpPr>
        <p:spPr>
          <a:xfrm>
            <a:off x="554582" y="298797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живот</a:t>
            </a:r>
            <a:endParaRPr lang="ru-RU" sz="2400" b="1" dirty="0"/>
          </a:p>
        </p:txBody>
      </p:sp>
      <p:sp>
        <p:nvSpPr>
          <p:cNvPr id="30" name="Скругленный прямоугольник 29">
            <a:hlinkClick r:id="rId10" action="ppaction://hlinksldjump"/>
          </p:cNvPr>
          <p:cNvSpPr/>
          <p:nvPr/>
        </p:nvSpPr>
        <p:spPr>
          <a:xfrm>
            <a:off x="554582" y="91181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ухо</a:t>
            </a:r>
            <a:endParaRPr lang="ru-RU" sz="2400" b="1" dirty="0"/>
          </a:p>
        </p:txBody>
      </p:sp>
      <p:sp>
        <p:nvSpPr>
          <p:cNvPr id="31" name="Скругленный прямоугольник 30">
            <a:hlinkClick r:id="rId11" action="ppaction://hlinksldjump"/>
          </p:cNvPr>
          <p:cNvSpPr/>
          <p:nvPr/>
        </p:nvSpPr>
        <p:spPr>
          <a:xfrm>
            <a:off x="576461" y="493218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голень</a:t>
            </a:r>
            <a:endParaRPr lang="ru-RU" sz="2400" b="1" dirty="0"/>
          </a:p>
        </p:txBody>
      </p:sp>
      <p:sp>
        <p:nvSpPr>
          <p:cNvPr id="38" name="Скругленный прямоугольник 37">
            <a:hlinkClick r:id="rId12" action="ppaction://hlinksldjump"/>
          </p:cNvPr>
          <p:cNvSpPr/>
          <p:nvPr/>
        </p:nvSpPr>
        <p:spPr>
          <a:xfrm>
            <a:off x="576461" y="428411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кисть</a:t>
            </a:r>
            <a:endParaRPr lang="ru-RU" sz="2400" b="1" dirty="0"/>
          </a:p>
        </p:txBody>
      </p:sp>
      <p:sp>
        <p:nvSpPr>
          <p:cNvPr id="40" name="Скругленный прямоугольник 39">
            <a:hlinkClick r:id="rId13" action="ppaction://hlinksldjump"/>
          </p:cNvPr>
          <p:cNvSpPr/>
          <p:nvPr/>
        </p:nvSpPr>
        <p:spPr>
          <a:xfrm>
            <a:off x="576461" y="689833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пятка</a:t>
            </a:r>
            <a:endParaRPr lang="ru-RU" sz="2400" b="1" dirty="0"/>
          </a:p>
        </p:txBody>
      </p:sp>
      <p:sp>
        <p:nvSpPr>
          <p:cNvPr id="41" name="Скругленный прямоугольник 40">
            <a:hlinkClick r:id="rId14" action="ppaction://hlinksldjump"/>
          </p:cNvPr>
          <p:cNvSpPr/>
          <p:nvPr/>
        </p:nvSpPr>
        <p:spPr>
          <a:xfrm>
            <a:off x="8762935" y="2516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голова</a:t>
            </a:r>
            <a:endParaRPr lang="ru-RU" sz="2400" b="1" dirty="0"/>
          </a:p>
        </p:txBody>
      </p:sp>
      <p:sp>
        <p:nvSpPr>
          <p:cNvPr id="42" name="Скругленный прямоугольник 41">
            <a:hlinkClick r:id="rId15" action="ppaction://hlinksldjump"/>
          </p:cNvPr>
          <p:cNvSpPr/>
          <p:nvPr/>
        </p:nvSpPr>
        <p:spPr>
          <a:xfrm>
            <a:off x="8785093" y="3609322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запястье</a:t>
            </a:r>
            <a:endParaRPr lang="ru-RU" sz="2400" b="1" dirty="0"/>
          </a:p>
        </p:txBody>
      </p:sp>
      <p:sp>
        <p:nvSpPr>
          <p:cNvPr id="43" name="Скругленный прямоугольник 42">
            <a:hlinkClick r:id="rId16" action="ppaction://hlinksldjump"/>
          </p:cNvPr>
          <p:cNvSpPr/>
          <p:nvPr/>
        </p:nvSpPr>
        <p:spPr>
          <a:xfrm>
            <a:off x="8785093" y="1609797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плечо</a:t>
            </a:r>
            <a:endParaRPr lang="ru-RU" sz="2400" b="1" dirty="0"/>
          </a:p>
        </p:txBody>
      </p:sp>
      <p:sp>
        <p:nvSpPr>
          <p:cNvPr id="44" name="Скругленный прямоугольник 43">
            <a:hlinkClick r:id="rId17" action="ppaction://hlinksldjump"/>
          </p:cNvPr>
          <p:cNvSpPr/>
          <p:nvPr/>
        </p:nvSpPr>
        <p:spPr>
          <a:xfrm>
            <a:off x="8785093" y="6252770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колено</a:t>
            </a:r>
          </a:p>
        </p:txBody>
      </p:sp>
      <p:sp>
        <p:nvSpPr>
          <p:cNvPr id="45" name="Скругленный прямоугольник 44">
            <a:hlinkClick r:id="rId18" action="ppaction://hlinksldjump"/>
          </p:cNvPr>
          <p:cNvSpPr/>
          <p:nvPr/>
        </p:nvSpPr>
        <p:spPr>
          <a:xfrm>
            <a:off x="8785093" y="5604344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пальцы</a:t>
            </a:r>
          </a:p>
        </p:txBody>
      </p:sp>
      <p:sp>
        <p:nvSpPr>
          <p:cNvPr id="46" name="Скругленный прямоугольник 45">
            <a:hlinkClick r:id="rId19" action="ppaction://hlinksldjump"/>
          </p:cNvPr>
          <p:cNvSpPr/>
          <p:nvPr/>
        </p:nvSpPr>
        <p:spPr>
          <a:xfrm>
            <a:off x="8785093" y="225786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локоть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sp>
        <p:nvSpPr>
          <p:cNvPr id="47" name="Скругленный прямоугольник 46">
            <a:hlinkClick r:id="rId20" action="ppaction://hlinksldjump"/>
          </p:cNvPr>
          <p:cNvSpPr/>
          <p:nvPr/>
        </p:nvSpPr>
        <p:spPr>
          <a:xfrm>
            <a:off x="8763214" y="2977949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предплечье</a:t>
            </a:r>
          </a:p>
        </p:txBody>
      </p:sp>
      <p:sp>
        <p:nvSpPr>
          <p:cNvPr id="48" name="Скругленный прямоугольник 47">
            <a:hlinkClick r:id="rId21" action="ppaction://hlinksldjump"/>
          </p:cNvPr>
          <p:cNvSpPr/>
          <p:nvPr/>
        </p:nvSpPr>
        <p:spPr>
          <a:xfrm>
            <a:off x="8763214" y="901786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шея</a:t>
            </a:r>
            <a:endParaRPr lang="ru-RU" sz="2400" b="1" dirty="0"/>
          </a:p>
        </p:txBody>
      </p:sp>
      <p:sp>
        <p:nvSpPr>
          <p:cNvPr id="49" name="Скругленный прямоугольник 48">
            <a:hlinkClick r:id="rId22" action="ppaction://hlinksldjump"/>
          </p:cNvPr>
          <p:cNvSpPr/>
          <p:nvPr/>
        </p:nvSpPr>
        <p:spPr>
          <a:xfrm>
            <a:off x="8785093" y="4922165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бедро</a:t>
            </a:r>
            <a:endParaRPr lang="ru-RU" sz="2400" b="1" dirty="0"/>
          </a:p>
        </p:txBody>
      </p:sp>
      <p:sp>
        <p:nvSpPr>
          <p:cNvPr id="50" name="Скругленный прямоугольник 49">
            <a:hlinkClick r:id="rId23" action="ppaction://hlinksldjump"/>
          </p:cNvPr>
          <p:cNvSpPr/>
          <p:nvPr/>
        </p:nvSpPr>
        <p:spPr>
          <a:xfrm>
            <a:off x="8785093" y="4274093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подмышка</a:t>
            </a:r>
          </a:p>
        </p:txBody>
      </p:sp>
      <p:sp>
        <p:nvSpPr>
          <p:cNvPr id="51" name="Скругленный прямоугольник 50">
            <a:hlinkClick r:id="rId24" action="ppaction://hlinksldjump"/>
          </p:cNvPr>
          <p:cNvSpPr/>
          <p:nvPr/>
        </p:nvSpPr>
        <p:spPr>
          <a:xfrm>
            <a:off x="8785093" y="6888308"/>
            <a:ext cx="20165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икра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592685" y="4356125"/>
            <a:ext cx="1872208" cy="132561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319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547</Words>
  <Application>Microsoft Office PowerPoint</Application>
  <PresentationFormat>Произвольный</PresentationFormat>
  <Paragraphs>543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Внешнее строение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2018-03-31T06:51:05Z</dcterms:created>
  <dcterms:modified xsi:type="dcterms:W3CDTF">2019-10-28T05:38:43Z</dcterms:modified>
</cp:coreProperties>
</file>