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70" r:id="rId7"/>
    <p:sldId id="256" r:id="rId8"/>
    <p:sldId id="266" r:id="rId9"/>
    <p:sldId id="257" r:id="rId10"/>
    <p:sldId id="258" r:id="rId11"/>
    <p:sldId id="259" r:id="rId12"/>
    <p:sldId id="268" r:id="rId13"/>
    <p:sldId id="265" r:id="rId14"/>
    <p:sldId id="262" r:id="rId15"/>
    <p:sldId id="260" r:id="rId16"/>
    <p:sldId id="261" r:id="rId17"/>
    <p:sldId id="267" r:id="rId18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0770598" val="1068" revOS="4"/>
      <pr:smFileRevision xmlns:pr="smNativeData" xmlns="smNativeData" dt="1750770598" val="101"/>
      <pr:guideOptions xmlns:pr="smNativeData" xmlns="smNativeData" dt="1750770598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>
      <p:cViewPr varScale="1">
        <p:scale>
          <a:sx n="99" d="100"/>
          <a:sy n="99" d="100"/>
        </p:scale>
        <p:origin x="1112" y="211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99" d="100"/>
          <a:sy n="99" d="100"/>
        </p:scale>
        <p:origin x="1112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A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AIAABAAAAAmAAAACAAAAD+PAAAAAAAA"/>
              </a:ext>
            </a:extLst>
          </p:cNvSpPr>
          <p:nvPr>
            <p:ph type="dt" idx="10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AAE6912-5CD7-FB9F-9916-AACA27586FFF}" type="datetime1">
              <a:t>25.05.2022</a:t>
            </a:fld>
          </a:p>
        </p:txBody>
      </p:sp>
      <p:sp>
        <p:nvSpPr>
          <p:cNvPr id="4" name="Образ слайда 3"/>
          <p:cNvSpPr>
            <a:spLocks noGrp="1" noChangeArrowheads="1"/>
            <a:extLst>
              <a:ext uri="smNativeData">
                <pr:smNativeData xmlns:pr="smNativeData" xmlns="smNativeData" val="SMDATA_15_pqNaaB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cAADgEAAAoIwAAUBkAABAAAAAmAAAACAAAAL8PAAD/Hw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LgaAAD4JQAACDQAABAAAAAmAAAACAAAAD8vAAD/Hw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PjgAABAAAAAmAAAACAAAAL+PAAD/HwAA"/>
              </a:ext>
            </a:extLst>
          </p:cNvSpPr>
          <p:nvPr>
            <p:ph type="ftr" sz="quarter" idx="11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PjgAABAAAAAmAAAACAAAAL+PAAD/Hw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AAE02D0-9ED7-FBF4-9916-68A14C586F3D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ChangeArrowheads="1"/>
            <a:extLst>
              <a:ext uri="smNativeData">
                <pr:smNativeData xmlns:pr="smNativeData" xmlns="smNativeData" val="SMDATA_15_pqNaaB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cAADgEAAAoIwAAUBkAABAAAAAmAAAACAAAAAEAAAAAAAAA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LgaAAD4JQAACDQAABAAAAAmAAAACAAAAAEgAAAAAAAA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Pj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7200"/>
          </a:xfrm>
        </p:spPr>
        <p:txBody>
          <a:bodyPr/>
          <a:lstStyle/>
          <a:p>
            <a:pPr>
              <a:defRPr lang="ru-ru"/>
            </a:pPr>
            <a:fld id="{3AAE1818-56D7-FBEE-9916-A0BB56586FF5}" type="slidenum">
              <a:t>8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wdC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AEAAAAAAAAA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ru-ru" cap="none">
                <a:solidFill>
                  <a:srgbClr val="8C8C8C"/>
                </a:solidFill>
              </a:defRPr>
            </a:lvl1pPr>
            <a:lvl2pPr marL="457200" indent="0" algn="ctr">
              <a:buNone/>
              <a:defRPr lang="ru-ru" cap="none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 cap="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 cap="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 cap="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ru-ru" cap="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ru-ru" cap="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ru-ru" cap="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ru-ru" cap="none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244F-01D7-FBD2-9916-F7876A586FA2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174B-05D7-FBE1-9916-F3B459586FA6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DtxA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D8t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2FA3-EDD7-FBD9-9916-1B8C61586F4E}" type="datetime1">
              <a:t>25.05.2022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5618-56D7-FBA0-9916-A0F518586FF5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EBAABwNQAAsCUAABAAAAAmAAAACAAAAAMAAAAAAAAA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DYJwAAsCUAABAAAAAmAAAACAAAAAMAAAAAAAAA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564A-04D7-FBA0-9916-F2F518586FA7}" type="datetime1">
              <a:t>25.05.2022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1D70-3ED7-FBEB-9916-C8BE53586F9D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wdC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18F8-B6D7-FBEE-9916-40BB56586F15}" type="datetime1">
              <a:t>25.05.2022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1872-3CD7-FBEE-9916-CABB56586F9F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4000" b="1" cap="all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IRAABCNAAAHBsAABAAAAAmAAAACAAAAIGAAAAAAAAA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000" cap="none">
                <a:solidFill>
                  <a:srgbClr val="8C8C8C"/>
                </a:solidFill>
              </a:defRPr>
            </a:lvl1pPr>
            <a:lvl2pPr marL="457200" indent="0">
              <a:buNone/>
              <a:defRPr lang="ru-ru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ru-ru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ru-ru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ru-ru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ru-ru" sz="1400" cap="none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2B25-6BD7-FBDD-9916-9D8865586FC8}" type="datetime1">
              <a:t>25.05.2022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03A6-E8D7-FBF5-9916-1EA04D586F4B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ru-ru" sz="2800" cap="none"/>
            </a:lvl1pPr>
            <a:lvl2pPr>
              <a:defRPr lang="ru-ru" sz="2400" cap="none"/>
            </a:lvl2pPr>
            <a:lvl3pPr>
              <a:defRPr lang="ru-ru" sz="2000" cap="none"/>
            </a:lvl3pPr>
            <a:lvl4pPr>
              <a:defRPr lang="ru-ru" sz="1800" cap="none"/>
            </a:lvl4pPr>
            <a:lvl5pPr>
              <a:defRPr lang="ru-ru" sz="1800" cap="none"/>
            </a:lvl5pPr>
            <a:lvl6pPr>
              <a:defRPr lang="ru-ru" sz="1800" cap="none"/>
            </a:lvl6pPr>
            <a:lvl7pPr>
              <a:defRPr lang="ru-ru" sz="1800" cap="none"/>
            </a:lvl7pPr>
            <a:lvl8pPr>
              <a:defRPr lang="ru-ru" sz="1800" cap="none"/>
            </a:lvl8pPr>
            <a:lvl9pPr>
              <a:defRPr lang="ru-ru" sz="18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G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ru-ru" sz="2800" cap="none"/>
            </a:lvl1pPr>
            <a:lvl2pPr>
              <a:defRPr lang="ru-ru" sz="2400" cap="none"/>
            </a:lvl2pPr>
            <a:lvl3pPr>
              <a:defRPr lang="ru-ru" sz="2000" cap="none"/>
            </a:lvl3pPr>
            <a:lvl4pPr>
              <a:defRPr lang="ru-ru" sz="1800" cap="none"/>
            </a:lvl4pPr>
            <a:lvl5pPr>
              <a:defRPr lang="ru-ru" sz="1800" cap="none"/>
            </a:lvl5pPr>
            <a:lvl6pPr>
              <a:defRPr lang="ru-ru" sz="1800" cap="none"/>
            </a:lvl6pPr>
            <a:lvl7pPr>
              <a:defRPr lang="ru-ru" sz="1800" cap="none"/>
            </a:lvl7pPr>
            <a:lvl8pPr>
              <a:defRPr lang="ru-ru" sz="1800" cap="none"/>
            </a:lvl8pPr>
            <a:lvl9pPr>
              <a:defRPr lang="ru-ru" sz="18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4C8C-C2D7-FBBA-9916-34EF02586F61}" type="datetime1">
              <a:t>25.05.2022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5DFB-B5D7-FBAB-9916-43FE13586F16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IJAACrGwAAYQ0AABAAAAAmAAAACAAAAIGAAAAAAAAA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rGwAAsCUAABAAAAAmAAAACAAAAAGAAAAAAAAA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ru-ru" sz="2400" cap="none"/>
            </a:lvl1pPr>
            <a:lvl2pPr>
              <a:defRPr lang="ru-ru" sz="2000" cap="none"/>
            </a:lvl2pPr>
            <a:lvl3pPr>
              <a:defRPr lang="ru-ru" sz="1800" cap="none"/>
            </a:lvl3pPr>
            <a:lvl4pPr>
              <a:defRPr lang="ru-ru" sz="1600" cap="none"/>
            </a:lvl4pPr>
            <a:lvl5pPr>
              <a:defRPr lang="ru-ru" sz="1600" cap="none"/>
            </a:lvl5pPr>
            <a:lvl6pPr>
              <a:defRPr lang="ru-ru" sz="1600" cap="none"/>
            </a:lvl6pPr>
            <a:lvl7pPr>
              <a:defRPr lang="ru-ru" sz="1600" cap="none"/>
            </a:lvl7pPr>
            <a:lvl8pPr>
              <a:defRPr lang="ru-ru" sz="1600" cap="none"/>
            </a:lvl8pPr>
            <a:lvl9pPr>
              <a:defRPr lang="ru-ru" sz="16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IJAABwNQAAYQ0AABAAAAAmAAAACAAAAIGAAAAAAAAA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GENAABwNQAAsCUAABAAAAAmAAAACAAAAAGAAAAAAAAA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ru-ru" sz="2400" cap="none"/>
            </a:lvl1pPr>
            <a:lvl2pPr>
              <a:defRPr lang="ru-ru" sz="2000" cap="none"/>
            </a:lvl2pPr>
            <a:lvl3pPr>
              <a:defRPr lang="ru-ru" sz="1800" cap="none"/>
            </a:lvl3pPr>
            <a:lvl4pPr>
              <a:defRPr lang="ru-ru" sz="1600" cap="none"/>
            </a:lvl4pPr>
            <a:lvl5pPr>
              <a:defRPr lang="ru-ru" sz="1600" cap="none"/>
            </a:lvl5pPr>
            <a:lvl6pPr>
              <a:defRPr lang="ru-ru" sz="1600" cap="none"/>
            </a:lvl6pPr>
            <a:lvl7pPr>
              <a:defRPr lang="ru-ru" sz="1600" cap="none"/>
            </a:lvl7pPr>
            <a:lvl8pPr>
              <a:defRPr lang="ru-ru" sz="1600" cap="none"/>
            </a:lvl8pPr>
            <a:lvl9pPr>
              <a:defRPr lang="ru-ru" sz="16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Zlh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7335-7BD7-FB85-9916-8DD03D586FD8}" type="datetime1">
              <a:t>25.05.2022</a:t>
            </a:fld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6ED2-9CD7-FB98-9916-6ACD20586F3F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k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5DB3-FDD7-FBAB-9916-0BFE13586F5E}" type="datetime1">
              <a:t/>
            </a:fld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wAY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Tct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4154-1AD7-FBB7-9916-ECE20F586FB9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y0t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5B11-5FD7-FBAD-9916-A9F815586FFC}" type="datetime1">
              <a:t/>
            </a:fld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178B-C5D7-FBE1-9916-33B459586F66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ru-ru" sz="3200" cap="none"/>
            </a:lvl1pPr>
            <a:lvl2pPr>
              <a:defRPr lang="ru-ru" sz="2800" cap="none"/>
            </a:lvl2pPr>
            <a:lvl3pPr>
              <a:defRPr lang="ru-ru" sz="2400" cap="none"/>
            </a:lvl3pPr>
            <a:lvl4pPr>
              <a:defRPr lang="ru-ru" sz="2000" cap="none"/>
            </a:lvl4pPr>
            <a:lvl5pPr>
              <a:defRPr lang="ru-ru" sz="2000" cap="none"/>
            </a:lvl5pPr>
            <a:lvl6pPr>
              <a:defRPr lang="ru-ru" sz="2000" cap="none"/>
            </a:lvl6pPr>
            <a:lvl7pPr>
              <a:defRPr lang="ru-ru" sz="2000" cap="none"/>
            </a:lvl7pPr>
            <a:lvl8pPr>
              <a:defRPr lang="ru-ru" sz="2000" cap="none"/>
            </a:lvl8pPr>
            <a:lvl9pPr>
              <a:defRPr lang="ru-ru" sz="20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G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ru-ru" sz="1400" cap="none"/>
            </a:lvl1pPr>
            <a:lvl2pPr marL="457200" indent="0">
              <a:buNone/>
              <a:defRPr lang="ru-ru" sz="1200" cap="none"/>
            </a:lvl2pPr>
            <a:lvl3pPr marL="914400" indent="0">
              <a:buNone/>
              <a:defRPr lang="ru-ru" sz="1000" cap="none"/>
            </a:lvl3pPr>
            <a:lvl4pPr marL="1371600" indent="0">
              <a:buNone/>
              <a:defRPr lang="ru-ru" sz="900" cap="none"/>
            </a:lvl4pPr>
            <a:lvl5pPr marL="1828800" indent="0">
              <a:buNone/>
              <a:defRPr lang="ru-ru" sz="900" cap="none"/>
            </a:lvl5pPr>
            <a:lvl6pPr marL="2286000" indent="0">
              <a:buNone/>
              <a:defRPr lang="ru-ru" sz="900" cap="none"/>
            </a:lvl6pPr>
            <a:lvl7pPr marL="2743200" indent="0">
              <a:buNone/>
              <a:defRPr lang="ru-ru" sz="900" cap="none"/>
            </a:lvl7pPr>
            <a:lvl8pPr marL="3200400" indent="0">
              <a:buNone/>
              <a:defRPr lang="ru-ru" sz="900" cap="none"/>
            </a:lvl8pPr>
            <a:lvl9pPr marL="3657600" indent="0">
              <a:buNone/>
              <a:defRPr lang="ru-ru" sz="9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Q9tH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6A9A-D4D7-FB9C-9916-22C924586F77}" type="datetime1">
              <a:t>25.05.2022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T3Vn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2526-68D7-FBD3-9916-9E866B586FCB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7YuA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IgdAADHLAAABSEAABAAAAAmAAAACAAAAIGAAAAAAAAA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MUDAADHLAAAFR0AABAAAAAmAAAACAAAAAGAAAAAAAAA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ru-ru" sz="3200" cap="none"/>
            </a:lvl1pPr>
            <a:lvl2pPr marL="457200" indent="0">
              <a:buNone/>
              <a:defRPr lang="ru-ru" sz="2800" cap="none"/>
            </a:lvl2pPr>
            <a:lvl3pPr marL="914400" indent="0">
              <a:buNone/>
              <a:defRPr lang="ru-ru" sz="2400" cap="none"/>
            </a:lvl3pPr>
            <a:lvl4pPr marL="1371600" indent="0">
              <a:buNone/>
              <a:defRPr lang="ru-ru" sz="2000" cap="none"/>
            </a:lvl4pPr>
            <a:lvl5pPr marL="1828800" indent="0">
              <a:buNone/>
              <a:defRPr lang="ru-ru" sz="2000" cap="none"/>
            </a:lvl5pPr>
            <a:lvl6pPr marL="2286000" indent="0">
              <a:buNone/>
              <a:defRPr lang="ru-ru" sz="2000" cap="none"/>
            </a:lvl6pPr>
            <a:lvl7pPr marL="2743200" indent="0">
              <a:buNone/>
              <a:defRPr lang="ru-ru" sz="2000" cap="none"/>
            </a:lvl7pPr>
            <a:lvl8pPr marL="3200400" indent="0">
              <a:buNone/>
              <a:defRPr lang="ru-ru" sz="2000" cap="none"/>
            </a:lvl8pPr>
            <a:lvl9pPr marL="3657600" indent="0">
              <a:buNone/>
              <a:defRPr lang="ru-ru" sz="2000" cap="none"/>
            </a:lvl9pPr>
          </a:lstStyle>
          <a:p>
            <a:pPr>
              <a:defRPr lang="ru-ru"/>
            </a:pP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AUhAADHLAAA+CUAABAAAAAmAAAACAAAAAGAAAAAAAAA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ru-ru" sz="1400" cap="none"/>
            </a:lvl1pPr>
            <a:lvl2pPr marL="457200" indent="0">
              <a:buNone/>
              <a:defRPr lang="ru-ru" sz="1200" cap="none"/>
            </a:lvl2pPr>
            <a:lvl3pPr marL="914400" indent="0">
              <a:buNone/>
              <a:defRPr lang="ru-ru" sz="1000" cap="none"/>
            </a:lvl3pPr>
            <a:lvl4pPr marL="1371600" indent="0">
              <a:buNone/>
              <a:defRPr lang="ru-ru" sz="900" cap="none"/>
            </a:lvl4pPr>
            <a:lvl5pPr marL="1828800" indent="0">
              <a:buNone/>
              <a:defRPr lang="ru-ru" sz="900" cap="none"/>
            </a:lvl5pPr>
            <a:lvl6pPr marL="2286000" indent="0">
              <a:buNone/>
              <a:defRPr lang="ru-ru" sz="900" cap="none"/>
            </a:lvl6pPr>
            <a:lvl7pPr marL="2743200" indent="0">
              <a:buNone/>
              <a:defRPr lang="ru-ru" sz="900" cap="none"/>
            </a:lvl7pPr>
            <a:lvl8pPr marL="3200400" indent="0">
              <a:buNone/>
              <a:defRPr lang="ru-ru" sz="900" cap="none"/>
            </a:lvl8pPr>
            <a:lvl9pPr marL="3657600" indent="0">
              <a:buNone/>
              <a:defRPr lang="ru-ru" sz="9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sYvQ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AAE23EB-A5D7-FBD5-9916-53806D586F06}" type="datetime1">
              <a:t>25.05.2022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AAE6E6E-20D7-FB98-9916-D6CD20586F83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L8vAAAAAAAA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D8vAAAAAAAA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L+PAAAAAAAA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AAE45A8-E6D7-FBB3-9916-10E60B586F45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L+PAAAAAAAA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pqNaa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wdC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AAE0A5B-15D7-FBFC-9916-E3A944586FB6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13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Relationship Id="rId11" Type="http://schemas.openxmlformats.org/officeDocument/2006/relationships/image" Target="../media/image31.jpeg"/><Relationship Id="rId12" Type="http://schemas.openxmlformats.org/officeDocument/2006/relationships/image" Target="../media/image32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audio" Target="file:///C:\Users\&#1056;&#1072;&#1076;&#1080;&#1085;&#1072;\Desktop\&#1059;&#1056;&#1054;&#1050;%204&#1082;&#1083;\zvuki_prirody_-_pesnya_solovya_(zaycev.net).mp3" TargetMode="External"/><Relationship Id="rId8" Type="http://schemas.openxmlformats.org/officeDocument/2006/relationships/image" Target="../media/image11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hostingkartinok.com/uploads/images/2012/10/4e19bde6157315597aed3269d23725b6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/>
          <p:cNvSpPr txBox="1">
            <a:extLst>
              <a:ext uri="smNativeData">
                <pr:smNativeData xmlns:pr="smNativeData" xmlns="smNativeData" val="SMDATA_15_pqNaa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AoAAEwFAAB3LQAABB4AAAAAAAAmAAAACAAAAP//////////"/>
              </a:ext>
            </a:extLst>
          </p:cNvSpPr>
          <p:nvPr/>
        </p:nvSpPr>
        <p:spPr>
          <a:xfrm>
            <a:off x="1722120" y="861060"/>
            <a:ext cx="5668645" cy="4018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90170" marR="0" indent="0" algn="just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0" algn="l"/>
              </a:tabLst>
              <a:defRPr sz="6400" b="0" i="0" u="none" strike="noStrike" kern="1" cap="none" spc="0" baseline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Презентаци </a:t>
            </a:r>
          </a:p>
          <a:p>
            <a:pPr marL="90170" marR="0" indent="0" algn="just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0" algn="l"/>
              </a:tabLst>
              <a:defRPr sz="6400" b="0" i="0" u="none" strike="noStrike" kern="1" cap="none" spc="0" baseline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ирон ӕвзаджы </a:t>
            </a:r>
          </a:p>
          <a:p>
            <a:pPr marL="90170" marR="0" indent="0" algn="just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0" algn="l"/>
              </a:tabLst>
              <a:defRPr sz="6400" b="0" i="0" u="none" strike="noStrike" kern="1" cap="none" spc="0" baseline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урокмӕ</a:t>
            </a:r>
          </a:p>
          <a:p>
            <a:pPr marL="90170" marR="0" indent="0" algn="just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0" algn="l"/>
              </a:tabLst>
              <a:defRPr sz="6400" b="0" i="0" u="none" strike="noStrike" kern="1" cap="none" spc="0" baseline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5-ӕм къласы.</a:t>
            </a:r>
          </a:p>
          <a:p>
            <a:pPr marL="90170" marR="0" indent="0" algn="just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0" algn="l"/>
              </a:tabLst>
              <a:defRPr sz="6400" b="0" i="0" u="none" strike="noStrike" kern="1" cap="none" spc="0" baseline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</a:p>
          <a:p>
            <a:pPr>
              <a:defRPr lang="ru-ru" cap="none">
                <a:solidFill>
                  <a:srgbClr val="FF0000"/>
                </a:solidFill>
              </a:defRPr>
            </a:pPr>
            <a:r>
              <a:rPr lang="ru-ru" sz="2600" cap="none"/>
              <a:t>Ахуыргæнæг:Гуыбаты Ж.В.</a:t>
            </a:r>
            <a: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DYlLi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EwMAABMDAAByEQAAwggAABAgAAAmAAAACAAAAP//////////"/>
              </a:ext>
            </a:extLst>
          </p:cNvSpPr>
          <p:nvPr/>
        </p:nvSpPr>
        <p:spPr>
          <a:xfrm>
            <a:off x="499745" y="499745"/>
            <a:ext cx="233616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5400" b="1" cap="none" spc="12">
                <a:solidFill>
                  <a:srgbClr val="E0322E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Сослан</a:t>
            </a:r>
            <a:endParaRPr lang="ru-ru" sz="5400" b="1" cap="none" spc="12">
              <a:solidFill>
                <a:srgbClr val="E0322E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hAMAAE4MAAAzEAAA/BEAABAgAAAmAAAACAAAAP//////////"/>
              </a:ext>
            </a:extLst>
          </p:cNvSpPr>
          <p:nvPr/>
        </p:nvSpPr>
        <p:spPr>
          <a:xfrm>
            <a:off x="571500" y="2000250"/>
            <a:ext cx="206184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5400" b="1" cap="none" spc="12">
                <a:solidFill>
                  <a:srgbClr val="E0322E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Алана</a:t>
            </a:r>
            <a:endParaRPr lang="ru-ru" sz="5400" b="1" cap="none" spc="12">
              <a:solidFill>
                <a:srgbClr val="E0322E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hAMAALsXAABdEwAAaR0AABAgAAAmAAAACAAAAP//////////"/>
              </a:ext>
            </a:extLst>
          </p:cNvSpPr>
          <p:nvPr/>
        </p:nvSpPr>
        <p:spPr>
          <a:xfrm>
            <a:off x="571500" y="3857625"/>
            <a:ext cx="257619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5400" b="1" cap="none" spc="12">
                <a:solidFill>
                  <a:srgbClr val="E0322E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Георгий</a:t>
            </a:r>
            <a:endParaRPr lang="ru-ru" sz="5400" b="1" cap="none" spc="12">
              <a:solidFill>
                <a:srgbClr val="E0322E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9AMAAGYhAABgDQAAFCcAABAgAAAmAAAACAAAAP//////////"/>
              </a:ext>
            </a:extLst>
          </p:cNvSpPr>
          <p:nvPr/>
        </p:nvSpPr>
        <p:spPr>
          <a:xfrm>
            <a:off x="642620" y="5429250"/>
            <a:ext cx="153162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5400" b="1" cap="none" spc="12">
                <a:solidFill>
                  <a:srgbClr val="E0322E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Юля</a:t>
            </a:r>
            <a:endParaRPr lang="ru-ru" sz="5400" b="1" cap="none" spc="12">
              <a:solidFill>
                <a:srgbClr val="E0322E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C:\Users\Радина\Desktop\весна в лесу\снег тает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gVAACjAgAAex0AAIwK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0" y="428625"/>
            <a:ext cx="1292225" cy="1285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5" descr="C:\Users\Радина\Desktop\весна в лесу\дождь идет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otvGk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YhAAAyAgAA3ygAANwL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356870"/>
            <a:ext cx="1214755" cy="15709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7" descr="C:\Users\Радина\Desktop\весна в лесу\вьют гнезда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o8t1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okAAAvDQAAES0AAKcU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929630" y="2143125"/>
            <a:ext cx="1396365" cy="12141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 descr="C:\Users\Радина\Desktop\весна в лесу\яблоня цветет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W19a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gVAAC+DAAANyIAAIkV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071370"/>
            <a:ext cx="2132965" cy="14293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8" descr="C:\Users\Радина\Desktop\весна в лесу\медведь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cUAAC7FwAAbCEAAFMe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3857625"/>
            <a:ext cx="2146935" cy="10718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1" descr="C:\Users\Радина\Desktop\весна в лесу\линька жив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gjAAC7FwAAESsAAI0e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857625"/>
            <a:ext cx="1285875" cy="11087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 descr="C:\Users\Радина\Desktop\весна в лесу\ежи.jpe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MsAAAsGAAAlDYAAFMeAAAQAAAAJgAAAAgAAAD//////////w=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7286625" y="3929380"/>
            <a:ext cx="1585595" cy="10001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0" descr="C:\Users\Радина\Desktop\весна в лесу\поле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IvniQ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IrAAAVIAAADjYAAOgoAAAQAAAAJgAAAAgAAAD//////////w==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7072630" y="5215255"/>
            <a:ext cx="1714500" cy="14344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3" descr="C:\Users\Радина\Desktop\весна в лесу\побелка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BAM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MRAACkHwAA3BwAAG4oAAAQAAAAJgAAAAgAAAD//////////w==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2785745" y="5143500"/>
            <a:ext cx="1905635" cy="1428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9" descr="C:\Users\Радина\Desktop\весна в лесу\посадка цветов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1c5a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MeAAAVIAAAeyoAAN8oAAAQAAAAJgAAAAgAAAD//////////w==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5000625" y="5215255"/>
            <a:ext cx="1905000" cy="1428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Радина\Pictures\фоны\pWg9952ziQ-1280x1024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C9/tT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14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3QsAAOEAAABUKwAABQkAABAgAAAmAAAACAAAAP//////////"/>
              </a:ext>
            </a:extLst>
          </p:cNvSpPr>
          <p:nvPr/>
        </p:nvSpPr>
        <p:spPr>
          <a:xfrm>
            <a:off x="1928495" y="142875"/>
            <a:ext cx="5114925" cy="1323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8000" b="1" cap="none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уыгӕрдӕн</a:t>
            </a:r>
            <a:endParaRPr lang="ru-ru" sz="8000" b="1" cap="none">
              <a:solidFill>
                <a:srgbClr val="FF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1QQAAPwKAACWMQAAVw8AABAgAAAmAAAACAAAAP//////////"/>
              </a:ext>
            </a:extLst>
          </p:cNvSpPr>
          <p:nvPr/>
        </p:nvSpPr>
        <p:spPr>
          <a:xfrm>
            <a:off x="785495" y="1785620"/>
            <a:ext cx="727519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4000" b="1" cap="none">
                <a:solidFill>
                  <a:schemeClr val="tx2"/>
                </a:solidFill>
              </a:rPr>
              <a:t>Очень хорошо – желтый цветок</a:t>
            </a:r>
            <a:endParaRPr lang="ru-ru" sz="4000" b="1" cap="none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yggAANIPAAAwLgAA9hcAABAgAAAmAAAACAAAAP//////////"/>
              </a:ext>
            </a:extLst>
          </p:cNvSpPr>
          <p:nvPr/>
        </p:nvSpPr>
        <p:spPr>
          <a:xfrm>
            <a:off x="1428750" y="2571750"/>
            <a:ext cx="6079490" cy="1323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4000" b="1" cap="none">
                <a:solidFill>
                  <a:schemeClr val="tx2"/>
                </a:solidFill>
              </a:rPr>
              <a:t>Не очень хорошо – белый </a:t>
            </a:r>
            <a:endParaRPr lang="ru-ru" sz="4000" b="1" cap="none">
              <a:solidFill>
                <a:schemeClr val="tx2"/>
              </a:solidFill>
            </a:endParaRPr>
          </a:p>
          <a:p>
            <a:pPr algn="ctr">
              <a:defRPr lang="ru-ru"/>
            </a:pPr>
            <a:r>
              <a:rPr lang="ru-ru" sz="4000" b="1" cap="none">
                <a:solidFill>
                  <a:schemeClr val="tx2"/>
                </a:solidFill>
              </a:rPr>
              <a:t>и красный цветы</a:t>
            </a:r>
            <a:endParaRPr lang="ru-ru" sz="4000" b="1" cap="none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адина\Pictures\фоны\ии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B4AAABkAAAAZAAAAAAAAAAjAAAABAAAAGQAAAAXAAAAFAAAAAAAAAAAAAAA/38AAP9/AAAAAAAACQAAAAQAAAA3PvS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NTgAADAqAAAQAAAAJgAAAAgAAAD//////////w=="/>
              </a:ext>
            </a:extLst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37015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DtxA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hAMAAKMCAADbGwAAnQYAABAgAAAmAAAACAAAAP//////////"/>
              </a:ext>
            </a:extLst>
          </p:cNvSpPr>
          <p:nvPr/>
        </p:nvSpPr>
        <p:spPr>
          <a:xfrm>
            <a:off x="571500" y="428625"/>
            <a:ext cx="39566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36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Хæдзармæ куыст:</a:t>
            </a:r>
            <a:endParaRPr lang="ru-ru" sz="36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IH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1QQAAG0LAABPKQAATBEAABAgAAAmAAAACAAAAP//////////"/>
              </a:ext>
            </a:extLst>
          </p:cNvSpPr>
          <p:nvPr/>
        </p:nvSpPr>
        <p:spPr>
          <a:xfrm>
            <a:off x="785495" y="1857375"/>
            <a:ext cx="5929630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С.173 №13 одно любое словосочетание просклонять</a:t>
            </a: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ugaga.ru/uploads/posts/2011-03/1299083167_1-19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1"/>
          <p:cNvSpPr>
            <a:extLst>
              <a:ext uri="smNativeData">
                <pr:smNativeData xmlns:pr="smNativeData" xmlns="smNativeData" val="SMDATA_15_pqNaa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woAAOkHAADTLAAAxSYAABAgAAAmAAAACAAAAP//////////"/>
              </a:ext>
            </a:extLst>
          </p:cNvSpPr>
          <p:nvPr/>
        </p:nvSpPr>
        <p:spPr>
          <a:xfrm>
            <a:off x="1642745" y="1285875"/>
            <a:ext cx="5643880" cy="5016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Къœвда 'рцœуы-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Сœпп-сœпп-сœпп.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Хауы 'ртœхгай-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Тœпп- тœпп-тœпп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Дœлбазырты-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Зœхх-зœхх-зœхх.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Тœдзынджыты-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Сœх-сœх-сœх.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Сарайы сœр-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269875" algn="ctr" defTabSz="914400"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Тъœпп-тъœпп-тъœпп.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jAoAAFEBAABcLAAAAAcAABAgAAAmAAAACAAAAP//////////"/>
              </a:ext>
            </a:extLst>
          </p:cNvSpPr>
          <p:nvPr/>
        </p:nvSpPr>
        <p:spPr>
          <a:xfrm>
            <a:off x="1714500" y="213995"/>
            <a:ext cx="549656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5400" b="1" cap="none" spc="12">
                <a:solidFill>
                  <a:srgbClr val="E0322E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Фонетикон куыст</a:t>
            </a:r>
            <a:endParaRPr lang="ru-ru" sz="5400" b="1" cap="none" spc="12">
              <a:solidFill>
                <a:srgbClr val="E0322E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adm-nekrasovsky.ru/wp-content/uploads/2016/02/3640369_large-800x541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UFBQU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3"/>
          <p:cNvSpPr>
            <a:extLst>
              <a:ext uri="smNativeData">
                <pr:smNativeData xmlns:pr="smNativeData" xmlns="smNativeData" val="SMDATA_15_pqNaa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QQAAH0ZAADbMwAA3yAAABAgAAAmAAAACAAAAP//////////"/>
              </a:ext>
            </a:extLst>
          </p:cNvSpPr>
          <p:nvPr/>
        </p:nvSpPr>
        <p:spPr>
          <a:xfrm>
            <a:off x="714375" y="4143375"/>
            <a:ext cx="771525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7200" b="1" cap="none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Уалдзæг хъæды</a:t>
            </a:r>
            <a:endParaRPr lang="ru-ru" sz="7200" b="1" cap="none">
              <a:solidFill>
                <a:srgbClr val="FF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Rectangle 6"/>
          <p:cNvSpPr>
            <a:extLst>
              <a:ext uri="smNativeData">
                <pr:smNativeData xmlns:pr="smNativeData" xmlns="smNativeData" val="SMDATA_15_pqNaa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4QAAADICAAA/GwAATwcAABAgAAAmAAAACAAAAP//////////"/>
              </a:ext>
            </a:extLst>
          </p:cNvSpPr>
          <p:nvPr/>
        </p:nvSpPr>
        <p:spPr>
          <a:xfrm>
            <a:off x="142875" y="356870"/>
            <a:ext cx="4286250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4800" b="1" cap="none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Урочы темæ:</a:t>
            </a:r>
            <a:endParaRPr lang="ru-ru" sz="4800" b="1" cap="none">
              <a:solidFill>
                <a:srgbClr val="FF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ixelstalk.net/wp-content/uploads/2016/06/Pink-Bubble-Wallpaper-HD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1"/>
          <p:cNvSpPr>
            <a:extLst>
              <a:ext uri="smNativeData">
                <pr:smNativeData xmlns:pr="smNativeData" xmlns="smNativeData" val="SMDATA_15_pqNaa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wIAAGUEAAABHQAAOiQAABAgAAAmAAAACAAAAP//////////"/>
              </a:ext>
            </a:extLst>
          </p:cNvSpPr>
          <p:nvPr/>
        </p:nvSpPr>
        <p:spPr>
          <a:xfrm>
            <a:off x="428625" y="714375"/>
            <a:ext cx="4286250" cy="5174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КУЫРМ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МАРГ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ЗИАН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ТАС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ХЪОМЫЛ КÆНЫН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СУР 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Rectangle 2"/>
          <p:cNvSpPr>
            <a:extLst>
              <a:ext uri="smNativeData">
                <pr:smNativeData xmlns:pr="smNativeData" xmlns="smNativeData" val="SMDATA_15_pqNaa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x4AAK8DAAB+NgAADyQAABAgAAAmAAAACAAAAP//////////"/>
              </a:ext>
            </a:extLst>
          </p:cNvSpPr>
          <p:nvPr/>
        </p:nvSpPr>
        <p:spPr>
          <a:xfrm>
            <a:off x="4929505" y="598805"/>
            <a:ext cx="3928745" cy="5262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СЛЕПОЙ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ОТРАВА, ЯД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ВРЕД, УЩЕРБ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СТРАХ, БОЯЗНЬ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ВОСПИТЫВАТЬ, 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РАСТИТЬ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СУХОЙ, СУШЬ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hostingkartinok.com/uploads/images/2012/10/4e19bde6157315597aed3269d23725b6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1g4AANEDAABkKwAAqAYAABAgAAAmAAAACAAAAP//////////"/>
              </a:ext>
            </a:extLst>
          </p:cNvSpPr>
          <p:nvPr/>
        </p:nvSpPr>
        <p:spPr>
          <a:xfrm>
            <a:off x="2411730" y="620395"/>
            <a:ext cx="464185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ДЗЫРДБÆСТЫТÆ  САРАЗЫН</a:t>
            </a:r>
            <a:endParaRPr lang="ru-ru" sz="24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wMAACIJAABDNgAAAQ8AABAgAAAmAAAACAAAAP//////////"/>
              </a:ext>
            </a:extLst>
          </p:cNvSpPr>
          <p:nvPr/>
        </p:nvSpPr>
        <p:spPr>
          <a:xfrm>
            <a:off x="611505" y="1484630"/>
            <a:ext cx="8209280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800" b="1" cap="none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Лæппынтæ, пырх кæнын, стыр, хæссын, нал у, сабиты, кæнын</a:t>
            </a:r>
            <a:endParaRPr lang="ru-ru" sz="2800" b="1" cap="none">
              <a:solidFill>
                <a:srgbClr val="FF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5" name="Прямоугольник 4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pgQAAHASAABLFgAARxUAABAgAAAmAAAACAAAAP//////////"/>
              </a:ext>
            </a:extLst>
          </p:cNvSpPr>
          <p:nvPr/>
        </p:nvSpPr>
        <p:spPr>
          <a:xfrm>
            <a:off x="755650" y="2997200"/>
            <a:ext cx="286829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Куырм лæппынтæ,</a:t>
            </a:r>
            <a:endParaRPr lang="ru-ru" sz="24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Прямоугольник 5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exUAAHASAADVJwAARxUAABAgAAAmAAAACAAAAP//////////"/>
              </a:ext>
            </a:extLst>
          </p:cNvSpPr>
          <p:nvPr/>
        </p:nvSpPr>
        <p:spPr>
          <a:xfrm>
            <a:off x="3491865" y="2997200"/>
            <a:ext cx="298323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марг пырх кæнын,</a:t>
            </a:r>
            <a:endParaRPr lang="ru-ru" sz="24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7" name="Прямоугольник 6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iYAAHASAAD7MQAARxUAABAgAAAmAAAACAAAAP//////////"/>
              </a:ext>
            </a:extLst>
          </p:cNvSpPr>
          <p:nvPr/>
        </p:nvSpPr>
        <p:spPr>
          <a:xfrm>
            <a:off x="6300470" y="2997200"/>
            <a:ext cx="182435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стыр зиан</a:t>
            </a: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,</a:t>
            </a:r>
            <a:endParaRPr lang="ru-ru" sz="24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8" name="Прямоугольник 7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pgQAAGwWAAAxEQAAQxkAABAgAAAmAAAACAAAAP//////////"/>
              </a:ext>
            </a:extLst>
          </p:cNvSpPr>
          <p:nvPr/>
        </p:nvSpPr>
        <p:spPr>
          <a:xfrm>
            <a:off x="755650" y="3644900"/>
            <a:ext cx="203898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зиан хæссын,</a:t>
            </a:r>
            <a:endParaRPr lang="ru-ru" sz="24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9" name="Прямоугольник 8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fhEAAGwWAAAjGwAAQxkAABAgAAAmAAAACAAAAP//////////"/>
              </a:ext>
            </a:extLst>
          </p:cNvSpPr>
          <p:nvPr/>
        </p:nvSpPr>
        <p:spPr>
          <a:xfrm>
            <a:off x="2843530" y="3644900"/>
            <a:ext cx="156781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тас  нал у,</a:t>
            </a:r>
            <a:endParaRPr lang="ru-ru" sz="24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10" name="Прямоугольник 9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IBwAAGwWAADMMQAAQxkAABAgAAAmAAAACAAAAP//////////"/>
              </a:ext>
            </a:extLst>
          </p:cNvSpPr>
          <p:nvPr/>
        </p:nvSpPr>
        <p:spPr>
          <a:xfrm>
            <a:off x="4572000" y="3644900"/>
            <a:ext cx="352298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сабиты хъомыл кæнын,</a:t>
            </a:r>
            <a:endParaRPr lang="ru-ru" sz="24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11" name="Прямоугольник 10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pgQAAGkaAAA1DwAAQB0AABAgAAAmAAAACAAAAP//////////"/>
              </a:ext>
            </a:extLst>
          </p:cNvSpPr>
          <p:nvPr/>
        </p:nvSpPr>
        <p:spPr>
          <a:xfrm>
            <a:off x="755650" y="4293235"/>
            <a:ext cx="171640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4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сур кæнын</a:t>
            </a:r>
            <a:endParaRPr lang="ru-ru" sz="24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адина\Pictures\фоны\getImage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1"/>
          <p:cNvSpPr>
            <a:extLst>
              <a:ext uri="smNativeData">
                <pr:smNativeData xmlns:pr="smNativeData" xmlns="smNativeData" val="SMDATA_15_pqNaa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RYAABMDAAB+NgAANSQAABAgAAAmAAAACAAAAP//////////"/>
              </a:ext>
            </a:extLst>
          </p:cNvSpPr>
          <p:nvPr/>
        </p:nvSpPr>
        <p:spPr>
          <a:xfrm>
            <a:off x="3642995" y="499745"/>
            <a:ext cx="5215255" cy="5386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Ног дзырдтӕ:</a:t>
            </a: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холлаг – корм, сено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саск – насекомое, мошка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хӕст – укус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калм – змея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ӕххормаг – голодный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10025" algn="l"/>
              </a:tabLst>
              <a:defRPr lang="ru-ru"/>
            </a:pPr>
            <a:r>
              <a:rPr lang="ru-ru" sz="32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судзин –иголка</a:t>
            </a:r>
            <a:endParaRPr lang="ru-ru" sz="32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pr="smNativeData" xmlns="smNativeData" val="SMDATA_15_pqNaa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hkAAPMTAADEHgAASxYAAAAAAAAmAAAACAAAAP//////////"/>
              </a:ext>
            </a:extLst>
          </p:cNvSpPr>
          <p:nvPr/>
        </p:nvSpPr>
        <p:spPr>
          <a:xfrm>
            <a:off x="4138930" y="3242945"/>
            <a:ext cx="86233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kern="1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r>
              <a:t>4 четверть: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 Александровна\Pictures\цветы\flores-verdes-2390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wAcAAJoBAADhLgAASQcAABAgAAAmAAAACAAAAP//////////"/>
              </a:ext>
            </a:extLst>
          </p:cNvSpPr>
          <p:nvPr/>
        </p:nvSpPr>
        <p:spPr>
          <a:xfrm>
            <a:off x="1259840" y="260350"/>
            <a:ext cx="636079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5400" b="1" cap="none" spc="12">
                <a:solidFill>
                  <a:srgbClr val="E0322E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Найти соответствие:</a:t>
            </a:r>
            <a:endParaRPr lang="ru-ru" sz="5400" b="1" cap="none" spc="12">
              <a:solidFill>
                <a:srgbClr val="E0322E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4AIAACIJAABgNQAANA0AABAgAAAmAAAACAAAAP//////////"/>
              </a:ext>
            </a:extLst>
          </p:cNvSpPr>
          <p:nvPr/>
        </p:nvSpPr>
        <p:spPr>
          <a:xfrm>
            <a:off x="467360" y="1484630"/>
            <a:ext cx="8209280" cy="661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514350" indent="-514350">
              <a:lnSpc>
                <a:spcPct val="150000"/>
              </a:lnSpc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1. Весной у них рождаются детёныши.</a:t>
            </a: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5" name="Прямоугольник 4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4AIAAB8NAADRNQAAMBEAABAgAAAmAAAACAAAAP//////////"/>
              </a:ext>
            </a:extLst>
          </p:cNvSpPr>
          <p:nvPr/>
        </p:nvSpPr>
        <p:spPr>
          <a:xfrm>
            <a:off x="467360" y="2132965"/>
            <a:ext cx="8281035" cy="6610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2. Яд некоторых насекомых вредит человеку.</a:t>
            </a: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Прямоугольник 5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4AIAAI0RAAAZMgAAGBYAABAgAAAmAAAACAAAAP//////////"/>
              </a:ext>
            </a:extLst>
          </p:cNvSpPr>
          <p:nvPr/>
        </p:nvSpPr>
        <p:spPr>
          <a:xfrm>
            <a:off x="467360" y="2853055"/>
            <a:ext cx="7676515" cy="738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3. Ёж детёнышей растит своим молоком.</a:t>
            </a: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7" name="Прямоугольник 6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4AIAAPsVAAChKwAADBoAABAgAAAmAAAACAAAAP//////////"/>
              </a:ext>
            </a:extLst>
          </p:cNvSpPr>
          <p:nvPr/>
        </p:nvSpPr>
        <p:spPr>
          <a:xfrm>
            <a:off x="467360" y="3573145"/>
            <a:ext cx="6624955" cy="6610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4. За зиму они сильно худеют.</a:t>
            </a: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8" name="Прямоугольник 7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bwIAAGkaAAAMNAAAeh4AABAgAAAmAAAACAAAAP//////////"/>
              </a:ext>
            </a:extLst>
          </p:cNvSpPr>
          <p:nvPr/>
        </p:nvSpPr>
        <p:spPr>
          <a:xfrm>
            <a:off x="395605" y="4293235"/>
            <a:ext cx="8065135" cy="6610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5. Рождаются они слепыми, бывают голодными.</a:t>
            </a:r>
            <a:endParaRPr lang="ru-ru" sz="28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9" name="Прямоугольник 8"/>
          <p:cNvSpPr>
            <a:extLst>
              <a:ext uri="smNativeData">
                <pr:smNativeData xmlns:pr="smNativeData" xmlns="smNativeData" val="SMDATA_15_pqNaa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4AIAANceAABDNgAAXCcAABAgAAAmAAAACAAAAP//////////"/>
              </a:ext>
            </a:extLst>
          </p:cNvSpPr>
          <p:nvPr/>
        </p:nvSpPr>
        <p:spPr>
          <a:xfrm>
            <a:off x="467360" y="5013325"/>
            <a:ext cx="8353425" cy="1384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ru-ru"/>
            </a:pPr>
            <a:r>
              <a:rPr lang="ru-ru" sz="28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6. Им весной нужно много корма – разных насекомых.</a:t>
            </a:r>
            <a:endParaRPr lang="ru-ru" sz="2800" b="1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hostingkartinok.com/uploads/images/2012/10/4e19bde6157315597aed3269d23725b6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 descr="C:\Users\Радина\Desktop\весна в лесу\ПТИ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sYAAB4EQAAQDgAADAq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928745" y="2839720"/>
            <a:ext cx="5215255" cy="40182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8" descr="http://sadik88.ru/images/main_588343_original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WyUAAEgY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72505" cy="3947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http://top-n.ru/uploads/p/2017-03-11/ekzoticheskie_ptici_v_fotografiyah_sushyue_liao_11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6GAAAKxgAADAq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8270"/>
            <a:ext cx="3928745" cy="29197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6" descr="http://www.club-nikon.ru/forum/uploads/1394715195/gallery_26068_65_305718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UkAAAAAAAAQDgAAHUS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5977255" y="0"/>
            <a:ext cx="3166745" cy="3000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zvuki_prirody_-_pesnya_solovya_(zaycev.net).mp3">
            <a:hlinkClick r:id="" action="ppaction://media"/>
          </p:cNvPr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mjk93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QDAABbJQAAZAUAADsnAAAQAAAAJgAAAAgAAAD//////////w=="/>
              </a:ext>
            </a:extLst>
          </p:cNvPicPr>
          <p:nvPr>
            <a:audioFile r:link="rId7"/>
          </p:nvPr>
        </p:nvPicPr>
        <p:blipFill>
          <a:blip r:embed="rId8"/>
          <a:stretch>
            <a:fillRect/>
          </a:stretch>
        </p:blipFill>
        <p:spPr>
          <a:xfrm>
            <a:off x="571500" y="607250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7" grpId="0" animBg="1" advAuto="0"/>
    </p:bldLst>
    <p:extLst>
      <p:ext uri="smNativeData">
        <pr:smNativeData xmlns:pr="smNativeData" xmlns="smNativeData" val="pqNaaAEAAAAFAAAA/f///wYAAAABAAAAAAAAAAAAAAAAAAAAAAAAAA=="/>
      </p:ext>
    </p:ext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p12.nevsepic.com.ua/58/1353698676-0509673-www.nevsepic.com.ua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4D7c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 descr="C:\Users\Радина\Desktop\весна в лесу\яблоня цветет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Cyteq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cUAABRAQAAViEAABsK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5" y="213995"/>
            <a:ext cx="2132965" cy="1428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8" descr="C:\Users\Радина\Desktop\весна в лесу\медведь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YjI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oWAAD8CgAAHCgAAJkT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1785620"/>
            <a:ext cx="2805430" cy="1400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C:\Users\Радина\Desktop\весна в лесу\снег тает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AqAABRAQAA0zYAAOUN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13995"/>
            <a:ext cx="2054225" cy="20447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9" descr="C:\Users\Радина\Desktop\весна в лесу\посадка цветов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Uv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USAACnFAAA9SAAADMf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071495" y="3357245"/>
            <a:ext cx="2286000" cy="1714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 descr="C:\Users\Радина\Desktop\весна в лесу\дождь идет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Xjwm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ErAADxDgAAljUAAIsc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7000875" y="2428875"/>
            <a:ext cx="1710055" cy="22110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3" descr="C:\Users\Радина\Desktop\весна в лесу\побелка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x7Vc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wYAAAVIAAA6iQAAE8pAAAQAAAAJgAAAAgAAAD//////////w=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4000500" y="5215255"/>
            <a:ext cx="2000250" cy="14998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7" descr="C:\Users\Радина\Desktop\весна в лесу\вьют гнезда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dKFjO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4oAAABHQAAfjYAADspAAAQAAAAJgAAAAgAAAD//////////w==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572250" y="4714875"/>
            <a:ext cx="2286000" cy="19875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10" descr="C:\Users\Радина\Desktop\весна в лесу\поле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NukT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IBAAAyAgAA5RIAAIoQAAAQAAAAJgAAAAgAAAD//////////w==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" y="356870"/>
            <a:ext cx="2785745" cy="23317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1" descr="C:\Users\Радина\Desktop\весна в лесу\линька жив.jp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B4p2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QDAAB1EgAAqxAAAM0dAAAQAAAAJgAAAAgAAAD//////////w==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3000375"/>
            <a:ext cx="2138045" cy="18440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2" descr="C:\Users\Радина\Desktop\весна в лесу\ежи.jpeg"/>
          <p:cNvPicPr>
            <a:picLocks noChangeAspect="1"/>
            <a:extLst>
              <a:ext uri="smNativeData">
                <pr:smNativeData xmlns:pr="smNativeData" xmlns="smNativeData" val="SMDATA_17_pqNaa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MCAAAVIAAAsxAAAPQoAAAQAAAAJgAAAAgAAAD//////////w=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428625" y="5215255"/>
            <a:ext cx="2286000" cy="14420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Радина</dc:creator>
  <cp:keywords/>
  <dc:description/>
  <cp:lastModifiedBy>User</cp:lastModifiedBy>
  <cp:revision>0</cp:revision>
  <dcterms:created xsi:type="dcterms:W3CDTF">2017-04-17T19:50:56Z</dcterms:created>
  <dcterms:modified xsi:type="dcterms:W3CDTF">2025-06-24T13:09:58Z</dcterms:modified>
</cp:coreProperties>
</file>