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9" y="980728"/>
            <a:ext cx="8640960" cy="577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633" y="159023"/>
            <a:ext cx="8557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Georgia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dirty="0">
                <a:latin typeface="Georgia"/>
              </a:rPr>
              <a:t>«Средняя общеобразовательная школа №1»</a:t>
            </a:r>
          </a:p>
          <a:p>
            <a:pPr algn="ctr"/>
            <a:r>
              <a:rPr lang="ru-RU" sz="1600" dirty="0">
                <a:latin typeface="Georgia"/>
              </a:rPr>
              <a:t>города  Бологое, Тверской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2846506"/>
            <a:ext cx="26665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Georgia"/>
              </a:rPr>
              <a:t>Работу </a:t>
            </a:r>
            <a:r>
              <a:rPr lang="ru-RU" sz="1600" dirty="0" smtClean="0">
                <a:latin typeface="Georgia"/>
              </a:rPr>
              <a:t>выполнил:</a:t>
            </a:r>
            <a:endParaRPr lang="ru-RU" sz="1600" dirty="0">
              <a:latin typeface="Georgia"/>
            </a:endParaRPr>
          </a:p>
          <a:p>
            <a:pPr algn="r"/>
            <a:r>
              <a:rPr lang="ru-RU" sz="1600" dirty="0" smtClean="0">
                <a:latin typeface="Georgia"/>
              </a:rPr>
              <a:t>ученик 5 </a:t>
            </a:r>
            <a:r>
              <a:rPr lang="ru-RU" sz="1600" dirty="0">
                <a:latin typeface="Georgia"/>
              </a:rPr>
              <a:t>«Б» класса</a:t>
            </a:r>
          </a:p>
          <a:p>
            <a:pPr algn="r"/>
            <a:r>
              <a:rPr lang="ru-RU" sz="1600" dirty="0" err="1" smtClean="0">
                <a:latin typeface="Georgia"/>
              </a:rPr>
              <a:t>Корчмарчик</a:t>
            </a:r>
            <a:r>
              <a:rPr lang="ru-RU" sz="1600" dirty="0" smtClean="0">
                <a:latin typeface="Georgia"/>
              </a:rPr>
              <a:t> Владимир</a:t>
            </a:r>
            <a:endParaRPr lang="ru-RU" sz="1600" dirty="0" smtClean="0">
              <a:latin typeface="Georgia"/>
            </a:endParaRPr>
          </a:p>
          <a:p>
            <a:pPr algn="r"/>
            <a:r>
              <a:rPr lang="ru-RU" sz="1600" dirty="0" smtClean="0">
                <a:latin typeface="Georgia"/>
              </a:rPr>
              <a:t>Руководитель:</a:t>
            </a:r>
          </a:p>
          <a:p>
            <a:pPr algn="r"/>
            <a:r>
              <a:rPr lang="ru-RU" sz="1600" dirty="0" err="1" smtClean="0">
                <a:latin typeface="Georgia"/>
              </a:rPr>
              <a:t>Корчмарчик</a:t>
            </a:r>
            <a:r>
              <a:rPr lang="ru-RU" sz="1600" dirty="0" smtClean="0">
                <a:latin typeface="Georgia"/>
              </a:rPr>
              <a:t> Н.А.</a:t>
            </a:r>
            <a:endParaRPr lang="ru-RU" sz="1600" dirty="0">
              <a:latin typeface="Georgi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3259" y="119675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/>
              </a:rPr>
              <a:t>Ф.И. Тютчев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/>
              </a:rPr>
              <a:t>«Есть в осени первоначальной…»</a:t>
            </a:r>
            <a:endParaRPr lang="ru-RU" sz="2800" b="1" dirty="0">
              <a:solidFill>
                <a:srgbClr val="C00000"/>
              </a:solidFill>
              <a:latin typeface="Georgia"/>
            </a:endParaRPr>
          </a:p>
        </p:txBody>
      </p:sp>
      <p:pic>
        <p:nvPicPr>
          <p:cNvPr id="2" name="12 - F. I. Tyutchev.  Est' v oseni pervonachal'noy...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74.34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165304"/>
            <a:ext cx="249560" cy="2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310">
        <p14:reveal/>
      </p:transition>
    </mc:Choice>
    <mc:Fallback>
      <p:transition spd="slow" advTm="10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38651" cy="569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76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894">
        <p14:reveal/>
      </p:transition>
    </mc:Choice>
    <mc:Fallback>
      <p:transition spd="slow" advTm="28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309"/>
            <a:ext cx="8856984" cy="565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31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793">
        <p14:reveal/>
      </p:transition>
    </mc:Choice>
    <mc:Fallback>
      <p:transition spd="slow" advTm="2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2797"/>
            <a:ext cx="8676456" cy="584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40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431">
        <p14:reveal/>
      </p:transition>
    </mc:Choice>
    <mc:Fallback>
      <p:transition spd="slow" advTm="8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oir.mobi/uploads/posts/2021-06/1623810469_19-oir_mobi-p-bereza-pozdnei-osenyu-priroda-krasivo-foto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66233" cy="56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7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304">
        <p14:reveal/>
      </p:transition>
    </mc:Choice>
    <mc:Fallback>
      <p:transition spd="slow" advTm="7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636"/>
            <a:ext cx="8208912" cy="656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27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94">
        <p14:reveal/>
      </p:transition>
    </mc:Choice>
    <mc:Fallback>
      <p:transition spd="slow" advTm="13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11768" cy="630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7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945">
        <p14:reveal/>
      </p:transition>
    </mc:Choice>
    <mc:Fallback>
      <p:transition spd="slow" advTm="9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3634"/>
            <a:ext cx="8598639" cy="560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26">
        <p14:reveal/>
      </p:transition>
    </mc:Choice>
    <mc:Fallback>
      <p:transition spd="slow" advTm="6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21974" cy="594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4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52">
        <p14:reveal/>
      </p:transition>
    </mc:Choice>
    <mc:Fallback>
      <p:transition spd="slow" advTm="11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1499"/>
            <a:ext cx="8693696" cy="579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26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33">
        <p14:reveal/>
      </p:transition>
    </mc:Choice>
    <mc:Fallback>
      <p:transition spd="slow" advTm="21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/>
          <a:stretch/>
        </p:blipFill>
        <p:spPr bwMode="auto">
          <a:xfrm>
            <a:off x="179512" y="836712"/>
            <a:ext cx="874829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28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548">
        <p14:reveal/>
      </p:transition>
    </mc:Choice>
    <mc:Fallback>
      <p:transition spd="slow" advTm="45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885698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93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164">
        <p14:reveal/>
      </p:transition>
    </mc:Choice>
    <mc:Fallback>
      <p:transition spd="slow" advTm="1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</Words>
  <Application>Microsoft Office PowerPoint</Application>
  <PresentationFormat>Экран (4:3)</PresentationFormat>
  <Paragraphs>10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5</cp:revision>
  <dcterms:created xsi:type="dcterms:W3CDTF">2023-02-10T08:46:47Z</dcterms:created>
  <dcterms:modified xsi:type="dcterms:W3CDTF">2023-02-10T09:20:59Z</dcterms:modified>
</cp:coreProperties>
</file>