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4"/>
  </p:notesMasterIdLst>
  <p:sldIdLst>
    <p:sldId id="258" r:id="rId2"/>
    <p:sldId id="281" r:id="rId3"/>
    <p:sldId id="259" r:id="rId4"/>
    <p:sldId id="260" r:id="rId5"/>
    <p:sldId id="263" r:id="rId6"/>
    <p:sldId id="261" r:id="rId7"/>
    <p:sldId id="262" r:id="rId8"/>
    <p:sldId id="282" r:id="rId9"/>
    <p:sldId id="264" r:id="rId10"/>
    <p:sldId id="265" r:id="rId11"/>
    <p:sldId id="267" r:id="rId12"/>
    <p:sldId id="268" r:id="rId13"/>
    <p:sldId id="266" r:id="rId14"/>
    <p:sldId id="276" r:id="rId15"/>
    <p:sldId id="275" r:id="rId16"/>
    <p:sldId id="272" r:id="rId17"/>
    <p:sldId id="273" r:id="rId18"/>
    <p:sldId id="287" r:id="rId19"/>
    <p:sldId id="288" r:id="rId20"/>
    <p:sldId id="289" r:id="rId21"/>
    <p:sldId id="270" r:id="rId22"/>
    <p:sldId id="286" r:id="rId23"/>
    <p:sldId id="290" r:id="rId24"/>
    <p:sldId id="271" r:id="rId25"/>
    <p:sldId id="274" r:id="rId26"/>
    <p:sldId id="283" r:id="rId27"/>
    <p:sldId id="269" r:id="rId28"/>
    <p:sldId id="277" r:id="rId29"/>
    <p:sldId id="278" r:id="rId30"/>
    <p:sldId id="284" r:id="rId31"/>
    <p:sldId id="285" r:id="rId32"/>
    <p:sldId id="279" r:id="rId33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A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989" y="-77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61C49-E39C-4379-BA71-F3A58AD1678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410DC-7090-4753-B267-1BBDC661F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387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410DC-7090-4753-B267-1BBDC661F77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49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410DC-7090-4753-B267-1BBDC661F77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829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715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30" y="4681478"/>
            <a:ext cx="7382935" cy="44767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847496"/>
            <a:ext cx="7179733" cy="402636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1" y="841380"/>
            <a:ext cx="7179733" cy="4026369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30" y="585057"/>
            <a:ext cx="567831" cy="473192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902677" y="577523"/>
            <a:ext cx="472440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495779"/>
            <a:ext cx="5723468" cy="152340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9" y="3113852"/>
            <a:ext cx="5712179" cy="127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4464664"/>
            <a:ext cx="1213821" cy="304271"/>
          </a:xfrm>
        </p:spPr>
        <p:txBody>
          <a:bodyPr/>
          <a:lstStyle/>
          <a:p>
            <a:fld id="{30E41CD4-9FC9-43A7-AC92-EA0DA832746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50" y="4464664"/>
            <a:ext cx="5034845" cy="30427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9" y="4464664"/>
            <a:ext cx="554023" cy="304271"/>
          </a:xfrm>
        </p:spPr>
        <p:txBody>
          <a:bodyPr/>
          <a:lstStyle>
            <a:lvl1pPr algn="ctr">
              <a:defRPr/>
            </a:lvl1pPr>
          </a:lstStyle>
          <a:p>
            <a:fld id="{7331C30D-E47E-4042-A22E-B65177E14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1CD4-9FC9-43A7-AC92-EA0DA832746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C30D-E47E-4042-A22E-B65177E14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10" y="771410"/>
            <a:ext cx="1430867" cy="39699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30" y="921931"/>
            <a:ext cx="5178779" cy="3668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1CD4-9FC9-43A7-AC92-EA0DA832746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C30D-E47E-4042-A22E-B65177E14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1CD4-9FC9-43A7-AC92-EA0DA832746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C30D-E47E-4042-A22E-B65177E14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1866194"/>
            <a:ext cx="6254044" cy="1135063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76" y="3104450"/>
            <a:ext cx="6231467" cy="1091259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1CD4-9FC9-43A7-AC92-EA0DA832746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C30D-E47E-4042-A22E-B65177E14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1CD4-9FC9-43A7-AC92-EA0DA832746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C30D-E47E-4042-A22E-B65177E14F2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1767839"/>
            <a:ext cx="3200400" cy="3002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1766094"/>
            <a:ext cx="3200400" cy="300434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78" y="1768593"/>
            <a:ext cx="2939521" cy="683507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1768593"/>
            <a:ext cx="2944368" cy="68580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1CD4-9FC9-43A7-AC92-EA0DA832746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C30D-E47E-4042-A22E-B65177E14F2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453640"/>
            <a:ext cx="3227832" cy="2316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454011"/>
            <a:ext cx="3227832" cy="2316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1CD4-9FC9-43A7-AC92-EA0DA832746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C30D-E47E-4042-A22E-B65177E14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1CD4-9FC9-43A7-AC92-EA0DA832746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C30D-E47E-4042-A22E-B65177E14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715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86" y="5048368"/>
            <a:ext cx="7721601" cy="44767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81" y="504303"/>
            <a:ext cx="3788941" cy="47685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25" y="502920"/>
            <a:ext cx="3788941" cy="476858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13" y="480723"/>
            <a:ext cx="3788941" cy="47685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17" y="480060"/>
            <a:ext cx="3788941" cy="476858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15" y="244961"/>
            <a:ext cx="567831" cy="473192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26891" y="230392"/>
            <a:ext cx="472440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1683373"/>
            <a:ext cx="3064827" cy="1252531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959161"/>
            <a:ext cx="3020792" cy="3854574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34" y="3019790"/>
            <a:ext cx="3048891" cy="175033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707" y="4904731"/>
            <a:ext cx="1213821" cy="304271"/>
          </a:xfrm>
        </p:spPr>
        <p:txBody>
          <a:bodyPr/>
          <a:lstStyle/>
          <a:p>
            <a:fld id="{30E41CD4-9FC9-43A7-AC92-EA0DA832746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3" y="4857722"/>
            <a:ext cx="3522607" cy="30427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21" y="4914139"/>
            <a:ext cx="554023" cy="304271"/>
          </a:xfrm>
        </p:spPr>
        <p:txBody>
          <a:bodyPr/>
          <a:lstStyle/>
          <a:p>
            <a:fld id="{7331C30D-E47E-4042-A22E-B65177E14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715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86" y="5048368"/>
            <a:ext cx="7721601" cy="44767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13" y="480723"/>
            <a:ext cx="3788941" cy="47685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67" y="479808"/>
            <a:ext cx="3788941" cy="476858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81" y="504303"/>
            <a:ext cx="3788941" cy="47685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77" y="503267"/>
            <a:ext cx="3788941" cy="476858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15" y="244961"/>
            <a:ext cx="567831" cy="473192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26891" y="230392"/>
            <a:ext cx="472440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1684020"/>
            <a:ext cx="3063240" cy="124968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24" y="1006060"/>
            <a:ext cx="2913863" cy="3782843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017520"/>
            <a:ext cx="3044952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45" y="4907285"/>
            <a:ext cx="1213821" cy="304271"/>
          </a:xfrm>
        </p:spPr>
        <p:txBody>
          <a:bodyPr/>
          <a:lstStyle/>
          <a:p>
            <a:fld id="{30E41CD4-9FC9-43A7-AC92-EA0DA832746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3" y="4859202"/>
            <a:ext cx="3319043" cy="30427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90" y="4916693"/>
            <a:ext cx="554023" cy="304271"/>
          </a:xfrm>
        </p:spPr>
        <p:txBody>
          <a:bodyPr/>
          <a:lstStyle/>
          <a:p>
            <a:fld id="{7331C30D-E47E-4042-A22E-B65177E14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715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9" y="5057778"/>
            <a:ext cx="7920991" cy="44767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479425"/>
            <a:ext cx="7696200" cy="47625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480060"/>
            <a:ext cx="7696200" cy="47625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6" y="227576"/>
            <a:ext cx="567831" cy="473192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62323" y="201225"/>
            <a:ext cx="472440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32" y="681323"/>
            <a:ext cx="6965245" cy="100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9" y="1766047"/>
            <a:ext cx="6196405" cy="30031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94" y="4840964"/>
            <a:ext cx="1213821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0E41CD4-9FC9-43A7-AC92-EA0DA832746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4840964"/>
            <a:ext cx="5540188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11" y="4840964"/>
            <a:ext cx="55402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331C30D-E47E-4042-A22E-B65177E14F2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25255"/>
            <a:ext cx="7992888" cy="2592286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Викторина </a:t>
            </a:r>
            <a:r>
              <a:rPr lang="ru-RU" sz="5400" b="1" dirty="0" smtClean="0">
                <a:solidFill>
                  <a:srgbClr val="C00000"/>
                </a:solidFill>
              </a:rPr>
              <a:t/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5400" b="1" dirty="0" smtClean="0">
                <a:solidFill>
                  <a:srgbClr val="C00000"/>
                </a:solidFill>
              </a:rPr>
              <a:t>«Знатоки </a:t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5400" b="1" dirty="0" smtClean="0">
                <a:solidFill>
                  <a:srgbClr val="C00000"/>
                </a:solidFill>
              </a:rPr>
              <a:t>родного языка»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0" y="3732016"/>
            <a:ext cx="2685197" cy="1886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00" y="3720908"/>
            <a:ext cx="2685197" cy="18974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48" y="3217543"/>
            <a:ext cx="2823873" cy="21179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6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27584" y="1129308"/>
            <a:ext cx="626469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/>
                </a:solidFill>
              </a:rPr>
              <a:t>Делу время - 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99792" y="2569470"/>
            <a:ext cx="5400600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7200" b="1" dirty="0">
                <a:solidFill>
                  <a:srgbClr val="C00000"/>
                </a:solidFill>
              </a:rPr>
              <a:t>п</a:t>
            </a:r>
            <a:r>
              <a:rPr lang="ru-RU" sz="7200" b="1" dirty="0" smtClean="0">
                <a:solidFill>
                  <a:srgbClr val="C00000"/>
                </a:solidFill>
              </a:rPr>
              <a:t>отехе час. 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1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83568" y="625252"/>
            <a:ext cx="7776864" cy="237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000" b="1" dirty="0">
                <a:solidFill>
                  <a:schemeClr val="tx1"/>
                </a:solidFill>
              </a:rPr>
              <a:t>Землю солнце красит, </a:t>
            </a:r>
            <a:r>
              <a:rPr lang="ru-RU" sz="6000" b="1" dirty="0" smtClean="0">
                <a:solidFill>
                  <a:schemeClr val="tx1"/>
                </a:solidFill>
              </a:rPr>
              <a:t>а человека </a:t>
            </a:r>
            <a:r>
              <a:rPr lang="ru-RU" sz="6600" b="1" dirty="0" smtClean="0">
                <a:solidFill>
                  <a:schemeClr val="tx1"/>
                </a:solidFill>
              </a:rPr>
              <a:t>- 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4048" y="2958070"/>
            <a:ext cx="2520280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труд. 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8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99592" y="625252"/>
            <a:ext cx="7560840" cy="237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chemeClr val="tx1"/>
                </a:solidFill>
              </a:rPr>
              <a:t>Крепкую дружбу топором </a:t>
            </a:r>
            <a:r>
              <a:rPr lang="ru-RU" sz="6600" b="1" dirty="0" smtClean="0">
                <a:solidFill>
                  <a:schemeClr val="tx1"/>
                </a:solidFill>
              </a:rPr>
              <a:t>- 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19672" y="2958070"/>
            <a:ext cx="6768752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C00000"/>
                </a:solidFill>
              </a:rPr>
              <a:t>н</a:t>
            </a:r>
            <a:r>
              <a:rPr lang="ru-RU" sz="6600" b="1" dirty="0" smtClean="0">
                <a:solidFill>
                  <a:srgbClr val="C00000"/>
                </a:solidFill>
              </a:rPr>
              <a:t>е разрубишь. </a:t>
            </a:r>
            <a:endParaRPr lang="ru-RU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5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27584" y="1129308"/>
            <a:ext cx="626469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/>
                </a:solidFill>
              </a:rPr>
              <a:t>Без труда - 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03648" y="2526831"/>
            <a:ext cx="7632848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rgbClr val="C00000"/>
                </a:solidFill>
              </a:rPr>
              <a:t>н</a:t>
            </a:r>
            <a:r>
              <a:rPr lang="ru-RU" sz="6600" b="1" dirty="0" smtClean="0">
                <a:solidFill>
                  <a:srgbClr val="C00000"/>
                </a:solidFill>
              </a:rPr>
              <a:t>е вытащишь и рыбку из пруда</a:t>
            </a:r>
            <a:r>
              <a:rPr lang="ru-RU" sz="7200" b="1" dirty="0" smtClean="0">
                <a:solidFill>
                  <a:srgbClr val="C00000"/>
                </a:solidFill>
              </a:rPr>
              <a:t>. 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8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9232"/>
            <a:ext cx="7560840" cy="652981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Конкурс 3.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24" y="1129309"/>
            <a:ext cx="545145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2411760" y="2497460"/>
            <a:ext cx="3672408" cy="2232248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П</a:t>
            </a:r>
            <a:r>
              <a:rPr lang="ru-RU" sz="4400" b="1" dirty="0" smtClean="0">
                <a:solidFill>
                  <a:srgbClr val="7030A0"/>
                </a:solidFill>
              </a:rPr>
              <a:t>р</a:t>
            </a:r>
            <a:r>
              <a:rPr lang="ru-RU" sz="4400" b="1" dirty="0" smtClean="0">
                <a:solidFill>
                  <a:srgbClr val="FF0000"/>
                </a:solidFill>
              </a:rPr>
              <a:t>а</a:t>
            </a:r>
            <a:r>
              <a:rPr lang="ru-RU" sz="4400" b="1" dirty="0" smtClean="0">
                <a:solidFill>
                  <a:srgbClr val="FFC000"/>
                </a:solidFill>
              </a:rPr>
              <a:t>в</a:t>
            </a:r>
            <a:r>
              <a:rPr lang="ru-RU" sz="4400" b="1" dirty="0" smtClean="0">
                <a:solidFill>
                  <a:srgbClr val="00B050"/>
                </a:solidFill>
              </a:rPr>
              <a:t>и</a:t>
            </a:r>
            <a:r>
              <a:rPr lang="ru-RU" sz="4400" b="1" dirty="0" smtClean="0">
                <a:solidFill>
                  <a:srgbClr val="002060"/>
                </a:solidFill>
              </a:rPr>
              <a:t>л</a:t>
            </a:r>
            <a:r>
              <a:rPr lang="ru-RU" sz="4400" b="1" dirty="0" smtClean="0">
                <a:solidFill>
                  <a:srgbClr val="00B050"/>
                </a:solidFill>
              </a:rPr>
              <a:t>а</a:t>
            </a:r>
          </a:p>
          <a:p>
            <a:pPr algn="ctr"/>
            <a:endParaRPr lang="ru-RU" sz="4400" b="1" dirty="0" smtClean="0">
              <a:solidFill>
                <a:srgbClr val="00B050"/>
              </a:solidFill>
            </a:endParaRPr>
          </a:p>
          <a:p>
            <a:pPr algn="ctr"/>
            <a:endParaRPr lang="ru-RU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265212"/>
            <a:ext cx="7344816" cy="2456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Буквы мы </a:t>
            </a:r>
            <a:r>
              <a:rPr lang="ru-RU" sz="5400" b="1" dirty="0" smtClean="0">
                <a:solidFill>
                  <a:schemeClr val="tx1"/>
                </a:solidFill>
              </a:rPr>
              <a:t>видим и пишем</a:t>
            </a:r>
            <a:r>
              <a:rPr lang="ru-RU" sz="5400" b="1" dirty="0">
                <a:solidFill>
                  <a:schemeClr val="tx1"/>
                </a:solidFill>
              </a:rPr>
              <a:t>, а звуки … </a:t>
            </a:r>
            <a:r>
              <a:rPr lang="ru-RU" sz="5400" dirty="0"/>
              <a:t> 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3217540"/>
            <a:ext cx="7056784" cy="1800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Слышим и произносим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00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697260"/>
            <a:ext cx="8136904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Сколько </a:t>
            </a:r>
            <a:r>
              <a:rPr lang="ru-RU" sz="5400" b="1" dirty="0">
                <a:solidFill>
                  <a:schemeClr val="tx1"/>
                </a:solidFill>
              </a:rPr>
              <a:t>гласных звуков в </a:t>
            </a:r>
            <a:r>
              <a:rPr lang="ru-RU" sz="5400" b="1" dirty="0" smtClean="0">
                <a:solidFill>
                  <a:schemeClr val="tx1"/>
                </a:solidFill>
              </a:rPr>
              <a:t>русском </a:t>
            </a:r>
            <a:r>
              <a:rPr lang="ru-RU" sz="5400" b="1" dirty="0">
                <a:solidFill>
                  <a:schemeClr val="tx1"/>
                </a:solidFill>
              </a:rPr>
              <a:t>языке</a:t>
            </a:r>
            <a:r>
              <a:rPr lang="ru-RU" sz="5400" b="1" dirty="0" smtClean="0">
                <a:solidFill>
                  <a:schemeClr val="tx1"/>
                </a:solidFill>
              </a:rPr>
              <a:t>? 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3289548"/>
            <a:ext cx="2160240" cy="1800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</a:rPr>
              <a:t>10</a:t>
            </a:r>
            <a:endParaRPr lang="ru-RU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9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689349"/>
            <a:ext cx="7344816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Сколько согласных </a:t>
            </a:r>
            <a:r>
              <a:rPr lang="ru-RU" sz="5400" b="1" dirty="0">
                <a:solidFill>
                  <a:schemeClr val="tx1"/>
                </a:solidFill>
              </a:rPr>
              <a:t>звуков в </a:t>
            </a:r>
            <a:r>
              <a:rPr lang="ru-RU" sz="5400" b="1" dirty="0" smtClean="0">
                <a:solidFill>
                  <a:schemeClr val="tx1"/>
                </a:solidFill>
              </a:rPr>
              <a:t>русском </a:t>
            </a:r>
            <a:r>
              <a:rPr lang="ru-RU" sz="5400" b="1" dirty="0">
                <a:solidFill>
                  <a:schemeClr val="tx1"/>
                </a:solidFill>
              </a:rPr>
              <a:t>языке</a:t>
            </a:r>
            <a:r>
              <a:rPr lang="ru-RU" sz="5400" b="1" dirty="0" smtClean="0">
                <a:solidFill>
                  <a:schemeClr val="tx1"/>
                </a:solidFill>
              </a:rPr>
              <a:t>? 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3217540"/>
            <a:ext cx="2160240" cy="1800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</a:rPr>
              <a:t>21</a:t>
            </a:r>
            <a:endParaRPr lang="ru-RU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16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689349"/>
            <a:ext cx="7704856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</a:rPr>
              <a:t>Сколько согласных в слове </a:t>
            </a:r>
            <a:r>
              <a:rPr lang="ru-RU" sz="6000" b="1" i="1" dirty="0" smtClean="0">
                <a:solidFill>
                  <a:srgbClr val="002060"/>
                </a:solidFill>
              </a:rPr>
              <a:t>пенёк</a:t>
            </a:r>
            <a:r>
              <a:rPr lang="ru-RU" sz="6000" b="1" dirty="0">
                <a:solidFill>
                  <a:schemeClr val="tx1"/>
                </a:solidFill>
              </a:rPr>
              <a:t>? </a:t>
            </a:r>
            <a:r>
              <a:rPr lang="ru-RU" sz="5400" b="1" dirty="0" smtClean="0">
                <a:solidFill>
                  <a:schemeClr val="tx1"/>
                </a:solidFill>
              </a:rPr>
              <a:t> 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3289548"/>
            <a:ext cx="2160240" cy="1800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8544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689349"/>
            <a:ext cx="7344816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Прочитай гласные буквы: </a:t>
            </a:r>
          </a:p>
          <a:p>
            <a:pPr algn="ctr"/>
            <a:r>
              <a:rPr lang="ru-RU" sz="5400" b="1" dirty="0" smtClean="0">
                <a:solidFill>
                  <a:srgbClr val="7030A0"/>
                </a:solidFill>
              </a:rPr>
              <a:t>А, Н, Ы, С, Ш, У, О, Х.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3577580"/>
            <a:ext cx="5040560" cy="14401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</a:rPr>
              <a:t>А, У, О, Ы</a:t>
            </a:r>
            <a:endParaRPr lang="ru-RU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3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Конкурс 1.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051720" y="1738009"/>
            <a:ext cx="5184576" cy="331236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Р</a:t>
            </a:r>
            <a:r>
              <a:rPr lang="ru-RU" sz="6000" b="1" dirty="0" smtClean="0">
                <a:solidFill>
                  <a:srgbClr val="92D050"/>
                </a:solidFill>
              </a:rPr>
              <a:t>е</a:t>
            </a:r>
            <a:r>
              <a:rPr lang="ru-RU" sz="6000" b="1" dirty="0" smtClean="0">
                <a:solidFill>
                  <a:srgbClr val="0070C0"/>
                </a:solidFill>
              </a:rPr>
              <a:t>б</a:t>
            </a:r>
            <a:r>
              <a:rPr lang="ru-RU" sz="6000" b="1" dirty="0" smtClean="0">
                <a:solidFill>
                  <a:srgbClr val="7030A0"/>
                </a:solidFill>
              </a:rPr>
              <a:t>у</a:t>
            </a:r>
            <a:r>
              <a:rPr lang="ru-RU" sz="6000" b="1" dirty="0" smtClean="0">
                <a:solidFill>
                  <a:srgbClr val="17A92F"/>
                </a:solidFill>
              </a:rPr>
              <a:t>с</a:t>
            </a:r>
            <a:r>
              <a:rPr lang="ru-RU" sz="6000" b="1" dirty="0" smtClean="0">
                <a:solidFill>
                  <a:srgbClr val="002060"/>
                </a:solidFill>
              </a:rPr>
              <a:t>ы</a:t>
            </a:r>
          </a:p>
          <a:p>
            <a:pPr algn="ctr"/>
            <a:endParaRPr lang="ru-RU" sz="6000" b="1" dirty="0">
              <a:solidFill>
                <a:srgbClr val="C00000"/>
              </a:solidFill>
            </a:endParaRPr>
          </a:p>
          <a:p>
            <a:pPr algn="ctr"/>
            <a:endParaRPr lang="ru-RU" sz="6000" b="1" dirty="0" smtClean="0">
              <a:solidFill>
                <a:srgbClr val="C00000"/>
              </a:solidFill>
            </a:endParaRP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71" y="2929508"/>
            <a:ext cx="2701341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21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689349"/>
            <a:ext cx="7344816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</a:rPr>
              <a:t>Прочитай согласные буквы: </a:t>
            </a:r>
          </a:p>
          <a:p>
            <a:pPr algn="ctr"/>
            <a:r>
              <a:rPr lang="ru-RU" sz="5400" b="1" dirty="0" smtClean="0">
                <a:solidFill>
                  <a:srgbClr val="7030A0"/>
                </a:solidFill>
              </a:rPr>
              <a:t>А, Н, Ы, С, Ш, У, О, Х.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2167" y="3361556"/>
            <a:ext cx="4824536" cy="165618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C00000"/>
                </a:solidFill>
              </a:rPr>
              <a:t>Н</a:t>
            </a:r>
            <a:r>
              <a:rPr lang="ru-RU" sz="6600" b="1" dirty="0" smtClean="0">
                <a:solidFill>
                  <a:srgbClr val="C00000"/>
                </a:solidFill>
              </a:rPr>
              <a:t>, </a:t>
            </a:r>
            <a:r>
              <a:rPr lang="ru-RU" sz="6600" b="1" dirty="0">
                <a:solidFill>
                  <a:srgbClr val="C00000"/>
                </a:solidFill>
              </a:rPr>
              <a:t>С</a:t>
            </a:r>
            <a:r>
              <a:rPr lang="ru-RU" sz="6600" b="1" dirty="0" smtClean="0">
                <a:solidFill>
                  <a:srgbClr val="C00000"/>
                </a:solidFill>
              </a:rPr>
              <a:t>, </a:t>
            </a:r>
            <a:r>
              <a:rPr lang="ru-RU" sz="6600" b="1" dirty="0">
                <a:solidFill>
                  <a:srgbClr val="C00000"/>
                </a:solidFill>
              </a:rPr>
              <a:t>Ш</a:t>
            </a:r>
            <a:r>
              <a:rPr lang="ru-RU" sz="6600" b="1" dirty="0" smtClean="0">
                <a:solidFill>
                  <a:srgbClr val="C00000"/>
                </a:solidFill>
              </a:rPr>
              <a:t>, </a:t>
            </a:r>
            <a:r>
              <a:rPr lang="ru-RU" sz="6600" b="1" dirty="0">
                <a:solidFill>
                  <a:srgbClr val="C00000"/>
                </a:solidFill>
              </a:rPr>
              <a:t>Х</a:t>
            </a:r>
          </a:p>
        </p:txBody>
      </p:sp>
    </p:spTree>
    <p:extLst>
      <p:ext uri="{BB962C8B-B14F-4D97-AF65-F5344CB8AC3E}">
        <p14:creationId xmlns:p14="http://schemas.microsoft.com/office/powerpoint/2010/main" val="333705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778598"/>
            <a:ext cx="7488832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 </a:t>
            </a:r>
            <a:r>
              <a:rPr lang="ru-RU" sz="4400" dirty="0"/>
              <a:t>.</a:t>
            </a:r>
            <a:r>
              <a:rPr lang="ru-RU" sz="4400" b="1" dirty="0">
                <a:solidFill>
                  <a:schemeClr val="tx1"/>
                </a:solidFill>
              </a:rPr>
              <a:t> </a:t>
            </a:r>
            <a:r>
              <a:rPr lang="ru-RU" sz="5400" b="1" dirty="0">
                <a:solidFill>
                  <a:schemeClr val="tx1"/>
                </a:solidFill>
              </a:rPr>
              <a:t>Часть слова, которая стоит перед </a:t>
            </a:r>
            <a:r>
              <a:rPr lang="ru-RU" sz="5400" b="1" dirty="0" smtClean="0">
                <a:solidFill>
                  <a:schemeClr val="tx1"/>
                </a:solidFill>
              </a:rPr>
              <a:t>корнем? 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7765" y="3649588"/>
            <a:ext cx="4392488" cy="129614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Приставка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6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69613" y="778598"/>
            <a:ext cx="7128792" cy="2366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 </a:t>
            </a:r>
            <a:r>
              <a:rPr lang="ru-RU" sz="4400" b="1" dirty="0">
                <a:solidFill>
                  <a:schemeClr val="tx1"/>
                </a:solidFill>
              </a:rPr>
              <a:t>Часть слова, которая стоит после корня и служит для образования новых </a:t>
            </a:r>
            <a:r>
              <a:rPr lang="ru-RU" sz="4400" b="1" dirty="0" smtClean="0">
                <a:solidFill>
                  <a:schemeClr val="tx1"/>
                </a:solidFill>
              </a:rPr>
              <a:t>слов? 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3649588"/>
            <a:ext cx="4392488" cy="129614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Суффикс 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4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69613" y="625252"/>
            <a:ext cx="7128792" cy="2366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/>
              <a:t> </a:t>
            </a:r>
            <a:r>
              <a:rPr lang="ru-RU" sz="4800" b="1" dirty="0" smtClean="0">
                <a:solidFill>
                  <a:schemeClr val="tx1"/>
                </a:solidFill>
              </a:rPr>
              <a:t>Какие знаки </a:t>
            </a:r>
            <a:r>
              <a:rPr lang="ru-RU" sz="4800" b="1" dirty="0">
                <a:solidFill>
                  <a:schemeClr val="tx1"/>
                </a:solidFill>
              </a:rPr>
              <a:t>препинания </a:t>
            </a:r>
            <a:r>
              <a:rPr lang="ru-RU" sz="4800" b="1" dirty="0" smtClean="0">
                <a:solidFill>
                  <a:schemeClr val="tx1"/>
                </a:solidFill>
              </a:rPr>
              <a:t>ставят в </a:t>
            </a:r>
            <a:r>
              <a:rPr lang="ru-RU" sz="4800" b="1" dirty="0">
                <a:solidFill>
                  <a:schemeClr val="tx1"/>
                </a:solidFill>
              </a:rPr>
              <a:t>конце предложения? </a:t>
            </a:r>
            <a:r>
              <a:rPr lang="ru-RU" sz="4800" b="1" dirty="0" smtClean="0">
                <a:solidFill>
                  <a:schemeClr val="tx1"/>
                </a:solidFill>
              </a:rPr>
              <a:t> </a:t>
            </a:r>
            <a:endParaRPr lang="ru-RU" sz="4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3649588"/>
            <a:ext cx="4392488" cy="129614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Consolas" pitchFamily="49" charset="0"/>
              </a:rPr>
              <a:t>. ! ? </a:t>
            </a:r>
            <a:endParaRPr lang="ru-RU" sz="7200" b="1" dirty="0">
              <a:solidFill>
                <a:srgbClr val="C00000"/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2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7037" y="481236"/>
            <a:ext cx="7344816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 </a:t>
            </a:r>
            <a:r>
              <a:rPr lang="ru-RU" sz="5400" b="1" dirty="0">
                <a:solidFill>
                  <a:schemeClr val="tx1"/>
                </a:solidFill>
              </a:rPr>
              <a:t> Главные члены </a:t>
            </a:r>
            <a:r>
              <a:rPr lang="ru-RU" sz="5400" b="1" dirty="0" smtClean="0">
                <a:solidFill>
                  <a:schemeClr val="tx1"/>
                </a:solidFill>
              </a:rPr>
              <a:t>предложения</a:t>
            </a:r>
            <a:r>
              <a:rPr lang="ru-RU" sz="4400" b="1" dirty="0" smtClean="0">
                <a:solidFill>
                  <a:schemeClr val="tx1"/>
                </a:solidFill>
              </a:rPr>
              <a:t>? 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3073524"/>
            <a:ext cx="6480720" cy="1800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Подлежащее и </a:t>
            </a:r>
          </a:p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сказуемое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6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553244"/>
            <a:ext cx="7344816" cy="2456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Ч</a:t>
            </a:r>
            <a:r>
              <a:rPr lang="ru-RU" sz="4400" b="1" dirty="0" smtClean="0">
                <a:solidFill>
                  <a:schemeClr val="tx1"/>
                </a:solidFill>
              </a:rPr>
              <a:t>асть речи, которая </a:t>
            </a:r>
            <a:r>
              <a:rPr lang="ru-RU" sz="4400" b="1" dirty="0">
                <a:solidFill>
                  <a:schemeClr val="tx1"/>
                </a:solidFill>
              </a:rPr>
              <a:t>обозначает предмет и отвечает на вопросы </a:t>
            </a:r>
            <a:r>
              <a:rPr lang="ru-RU" sz="4400" b="1" i="1" dirty="0">
                <a:solidFill>
                  <a:schemeClr val="tx1"/>
                </a:solidFill>
              </a:rPr>
              <a:t>кто</a:t>
            </a:r>
            <a:r>
              <a:rPr lang="ru-RU" sz="4400" b="1" dirty="0">
                <a:solidFill>
                  <a:schemeClr val="tx1"/>
                </a:solidFill>
              </a:rPr>
              <a:t>? </a:t>
            </a:r>
            <a:r>
              <a:rPr lang="ru-RU" sz="4400" b="1" i="1" dirty="0">
                <a:solidFill>
                  <a:schemeClr val="tx1"/>
                </a:solidFill>
              </a:rPr>
              <a:t>что</a:t>
            </a:r>
            <a:r>
              <a:rPr lang="ru-RU" sz="4400" b="1" dirty="0">
                <a:solidFill>
                  <a:schemeClr val="tx1"/>
                </a:solidFill>
              </a:rPr>
              <a:t>? </a:t>
            </a:r>
            <a:r>
              <a:rPr lang="ru-RU" sz="4400" b="1" dirty="0" smtClean="0">
                <a:solidFill>
                  <a:schemeClr val="tx1"/>
                </a:solidFill>
              </a:rPr>
              <a:t> 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3577580"/>
            <a:ext cx="7056784" cy="14401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Существительное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9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24" y="337221"/>
            <a:ext cx="6965245" cy="792088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Конкурс 4.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691680" y="1129308"/>
            <a:ext cx="5688632" cy="4032448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Л</a:t>
            </a:r>
            <a:r>
              <a:rPr lang="ru-RU" sz="4000" b="1" dirty="0" smtClean="0">
                <a:solidFill>
                  <a:srgbClr val="00B050"/>
                </a:solidFill>
              </a:rPr>
              <a:t>и</a:t>
            </a:r>
            <a:r>
              <a:rPr lang="ru-RU" sz="4000" b="1" dirty="0" smtClean="0">
                <a:solidFill>
                  <a:srgbClr val="FFC000"/>
                </a:solidFill>
              </a:rPr>
              <a:t>т</a:t>
            </a:r>
            <a:r>
              <a:rPr lang="ru-RU" sz="4000" b="1" dirty="0" smtClean="0">
                <a:solidFill>
                  <a:srgbClr val="0070C0"/>
                </a:solidFill>
              </a:rPr>
              <a:t>е</a:t>
            </a:r>
            <a:r>
              <a:rPr lang="ru-RU" sz="4000" b="1" dirty="0" smtClean="0">
                <a:solidFill>
                  <a:srgbClr val="002060"/>
                </a:solidFill>
              </a:rPr>
              <a:t>р</a:t>
            </a:r>
            <a:r>
              <a:rPr lang="ru-RU" sz="4000" b="1" dirty="0" smtClean="0">
                <a:solidFill>
                  <a:srgbClr val="FF0000"/>
                </a:solidFill>
              </a:rPr>
              <a:t>а</a:t>
            </a:r>
            <a:r>
              <a:rPr lang="ru-RU" sz="4000" b="1" dirty="0" smtClean="0">
                <a:solidFill>
                  <a:srgbClr val="FFFF00"/>
                </a:solidFill>
              </a:rPr>
              <a:t>т</a:t>
            </a:r>
            <a:r>
              <a:rPr lang="ru-RU" sz="4000" b="1" dirty="0" smtClean="0">
                <a:solidFill>
                  <a:srgbClr val="7030A0"/>
                </a:solidFill>
              </a:rPr>
              <a:t>у</a:t>
            </a:r>
            <a:r>
              <a:rPr lang="ru-RU" sz="4000" b="1" dirty="0" smtClean="0">
                <a:solidFill>
                  <a:srgbClr val="00B050"/>
                </a:solidFill>
              </a:rPr>
              <a:t>р</a:t>
            </a:r>
            <a:r>
              <a:rPr lang="ru-RU" sz="4000" b="1" dirty="0" smtClean="0">
                <a:solidFill>
                  <a:srgbClr val="FFC000"/>
                </a:solidFill>
              </a:rPr>
              <a:t>н</a:t>
            </a:r>
            <a:r>
              <a:rPr lang="ru-RU" sz="4000" b="1" dirty="0" smtClean="0">
                <a:solidFill>
                  <a:srgbClr val="92D050"/>
                </a:solidFill>
              </a:rPr>
              <a:t>ы</a:t>
            </a:r>
            <a:r>
              <a:rPr lang="ru-RU" sz="4000" b="1" dirty="0" smtClean="0">
                <a:solidFill>
                  <a:srgbClr val="7030A0"/>
                </a:solidFill>
              </a:rPr>
              <a:t>е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</a:rPr>
              <a:t>п</a:t>
            </a:r>
            <a:r>
              <a:rPr lang="ru-RU" sz="4000" b="1" dirty="0" smtClean="0">
                <a:solidFill>
                  <a:srgbClr val="00B0F0"/>
                </a:solidFill>
              </a:rPr>
              <a:t>р</a:t>
            </a:r>
            <a:r>
              <a:rPr lang="ru-RU" sz="4000" b="1" dirty="0" smtClean="0">
                <a:solidFill>
                  <a:srgbClr val="C00000"/>
                </a:solidFill>
              </a:rPr>
              <a:t>о</a:t>
            </a:r>
            <a:r>
              <a:rPr lang="ru-RU" sz="4000" b="1" dirty="0" smtClean="0">
                <a:solidFill>
                  <a:srgbClr val="FF0000"/>
                </a:solidFill>
              </a:rPr>
              <a:t>и</a:t>
            </a:r>
            <a:r>
              <a:rPr lang="ru-RU" sz="4000" b="1" dirty="0" smtClean="0">
                <a:solidFill>
                  <a:schemeClr val="accent5"/>
                </a:solidFill>
              </a:rPr>
              <a:t>з</a:t>
            </a:r>
            <a:r>
              <a:rPr lang="ru-RU" sz="4000" b="1" dirty="0" smtClean="0">
                <a:solidFill>
                  <a:srgbClr val="7030A0"/>
                </a:solidFill>
              </a:rPr>
              <a:t>в</a:t>
            </a:r>
            <a:r>
              <a:rPr lang="ru-RU" sz="4000" b="1" dirty="0" smtClean="0">
                <a:solidFill>
                  <a:srgbClr val="FFC000"/>
                </a:solidFill>
              </a:rPr>
              <a:t>е</a:t>
            </a:r>
            <a:r>
              <a:rPr lang="ru-RU" sz="4000" b="1" dirty="0" smtClean="0">
                <a:solidFill>
                  <a:srgbClr val="002060"/>
                </a:solidFill>
              </a:rPr>
              <a:t>д</a:t>
            </a:r>
            <a:r>
              <a:rPr lang="ru-RU" sz="4000" b="1" dirty="0" smtClean="0">
                <a:solidFill>
                  <a:srgbClr val="C00000"/>
                </a:solidFill>
              </a:rPr>
              <a:t>е</a:t>
            </a:r>
            <a:r>
              <a:rPr lang="ru-RU" sz="4000" b="1" dirty="0" smtClean="0">
                <a:solidFill>
                  <a:srgbClr val="7030A0"/>
                </a:solidFill>
              </a:rPr>
              <a:t>н</a:t>
            </a:r>
            <a:r>
              <a:rPr lang="ru-RU" sz="4000" b="1" dirty="0" smtClean="0">
                <a:solidFill>
                  <a:srgbClr val="FFFF00"/>
                </a:solidFill>
              </a:rPr>
              <a:t>и</a:t>
            </a:r>
            <a:r>
              <a:rPr lang="ru-RU" sz="4000" b="1" dirty="0" smtClean="0">
                <a:solidFill>
                  <a:srgbClr val="FF0000"/>
                </a:solidFill>
              </a:rPr>
              <a:t>я</a:t>
            </a:r>
          </a:p>
          <a:p>
            <a:pPr algn="ctr"/>
            <a:endParaRPr lang="ru-RU" sz="4000" dirty="0" smtClean="0">
              <a:solidFill>
                <a:srgbClr val="C00000"/>
              </a:solidFill>
            </a:endParaRPr>
          </a:p>
          <a:p>
            <a:pPr algn="ctr"/>
            <a:endParaRPr lang="ru-RU" sz="4000" dirty="0">
              <a:solidFill>
                <a:srgbClr val="C00000"/>
              </a:solidFill>
            </a:endParaRPr>
          </a:p>
          <a:p>
            <a:pPr algn="ctr"/>
            <a:endParaRPr lang="ru-RU" sz="4000" dirty="0" smtClean="0">
              <a:solidFill>
                <a:srgbClr val="C00000"/>
              </a:solidFill>
            </a:endParaRPr>
          </a:p>
          <a:p>
            <a:pPr algn="ctr"/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20482" name="Picture 2" descr="https://kuda-mo.ru/uploads/148aed5a3615e48a87afc37da7437cd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13486"/>
            <a:ext cx="3240360" cy="2162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85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1705372"/>
            <a:ext cx="7128792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 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2814435"/>
            <a:ext cx="3024336" cy="20882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«Ворона и Лисица»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И. Крылов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91" y="510178"/>
            <a:ext cx="4651578" cy="4651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25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1705372"/>
            <a:ext cx="7128792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 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35081" y="1993404"/>
            <a:ext cx="2808312" cy="25922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«Сказка о мёртвой царевне и семи богатырях»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А. Пушкин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4" y="697260"/>
            <a:ext cx="5133189" cy="4499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44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1705372"/>
            <a:ext cx="7128792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 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1993404"/>
            <a:ext cx="3024336" cy="25922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«Серая Шейка»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Д. Мамин-Сибиряк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52" y="697260"/>
            <a:ext cx="4476236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13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769268"/>
            <a:ext cx="7488832" cy="252028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611989"/>
            <a:ext cx="1719808" cy="14401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3611989"/>
            <a:ext cx="1719808" cy="14401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52392" y="3611992"/>
            <a:ext cx="1719808" cy="144016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3585964"/>
            <a:ext cx="1719808" cy="14401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3" b="100000" l="0" r="99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92" y="913288"/>
            <a:ext cx="1912067" cy="227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408" y="985295"/>
            <a:ext cx="1751592" cy="223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92" y="1057301"/>
            <a:ext cx="1535997" cy="215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19" r="25315"/>
          <a:stretch/>
        </p:blipFill>
        <p:spPr bwMode="auto">
          <a:xfrm>
            <a:off x="6415658" y="950635"/>
            <a:ext cx="178830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96968" y="3401045"/>
            <a:ext cx="98104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8335" y="3401045"/>
            <a:ext cx="128272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92068" y="3474362"/>
            <a:ext cx="145103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04362" y="3401044"/>
            <a:ext cx="128753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724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1705372"/>
            <a:ext cx="7128792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 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1993404"/>
            <a:ext cx="3024336" cy="25922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«Колобок»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Русская народная сказка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625253"/>
            <a:ext cx="4487295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01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1705372"/>
            <a:ext cx="7128792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 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12160" y="1993404"/>
            <a:ext cx="3024336" cy="25922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«Репка»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Русская народная сказка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1964"/>
            <a:ext cx="4824536" cy="4469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90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24" y="1129309"/>
            <a:ext cx="6965245" cy="1002071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МОЛОДЦЫ!!!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https://portal.pskovlib.ru/images/SecondPowerlessFlamingo-size_restric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53445"/>
            <a:ext cx="3203786" cy="232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36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3082" y="985292"/>
            <a:ext cx="7488832" cy="20882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611989"/>
            <a:ext cx="1719808" cy="14401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3611989"/>
            <a:ext cx="1719808" cy="14401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52392" y="3611992"/>
            <a:ext cx="1719808" cy="144016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3585964"/>
            <a:ext cx="1719808" cy="14401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96968" y="3401045"/>
            <a:ext cx="98104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30357" y="3401045"/>
            <a:ext cx="125867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06322" y="3401045"/>
            <a:ext cx="128753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18175" y="3401045"/>
            <a:ext cx="105990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7" y="1129310"/>
            <a:ext cx="262563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525" y="1002838"/>
            <a:ext cx="214587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79" l="2889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33975"/>
            <a:ext cx="2178416" cy="183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33972"/>
            <a:ext cx="1529676" cy="16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63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3082" y="985292"/>
            <a:ext cx="7488832" cy="20882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611989"/>
            <a:ext cx="1719808" cy="14401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3611989"/>
            <a:ext cx="1719808" cy="14401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52392" y="3611992"/>
            <a:ext cx="1719808" cy="144016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3585964"/>
            <a:ext cx="1719808" cy="14401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96968" y="3401045"/>
            <a:ext cx="98104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5930" y="3401045"/>
            <a:ext cx="128753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24569" y="3401045"/>
            <a:ext cx="145103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04362" y="3401045"/>
            <a:ext cx="128753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43" y="1345336"/>
            <a:ext cx="2304256" cy="161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72" y="1353141"/>
            <a:ext cx="1530433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30164"/>
            <a:ext cx="1906024" cy="173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797">
            <a:off x="6450789" y="1386762"/>
            <a:ext cx="1820101" cy="132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24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8552" y="985295"/>
            <a:ext cx="7488832" cy="1944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439379"/>
            <a:ext cx="1296144" cy="154859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359687" y="3473084"/>
            <a:ext cx="1294703" cy="15146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16239" y="3473084"/>
            <a:ext cx="1293473" cy="15146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92823" y="3458845"/>
            <a:ext cx="1296144" cy="148859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245137"/>
            <a:ext cx="98104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11761" y="3289546"/>
            <a:ext cx="128753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19852" y="3302140"/>
            <a:ext cx="128753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56711" y="3335612"/>
            <a:ext cx="105990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812" y="1168403"/>
            <a:ext cx="1376791" cy="167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92" y="1076308"/>
            <a:ext cx="1513609" cy="176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34" y="1201317"/>
            <a:ext cx="1538894" cy="169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94" y="1201317"/>
            <a:ext cx="1540071" cy="158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10927"/>
            <a:ext cx="1739030" cy="217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436096" y="3488865"/>
            <a:ext cx="1296144" cy="148859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937350" y="3334334"/>
            <a:ext cx="128272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857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985292"/>
            <a:ext cx="7200800" cy="20882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3568299"/>
            <a:ext cx="1719808" cy="14401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3568299"/>
            <a:ext cx="1719808" cy="14401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6176" y="3568302"/>
            <a:ext cx="1719808" cy="144016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29016" y="3102354"/>
            <a:ext cx="98104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3357354"/>
            <a:ext cx="137088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00193" y="3357355"/>
            <a:ext cx="145103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31" y="985292"/>
            <a:ext cx="1805733" cy="193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100000" l="195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53303"/>
            <a:ext cx="1872208" cy="197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96" y="962040"/>
            <a:ext cx="2270368" cy="227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82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16" y="553248"/>
            <a:ext cx="6965245" cy="1002071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Конкурс 2.</a:t>
            </a:r>
            <a:endParaRPr lang="ru-RU" sz="5400" dirty="0"/>
          </a:p>
        </p:txBody>
      </p:sp>
      <p:sp>
        <p:nvSpPr>
          <p:cNvPr id="3" name="Овал 2"/>
          <p:cNvSpPr/>
          <p:nvPr/>
        </p:nvSpPr>
        <p:spPr>
          <a:xfrm>
            <a:off x="1763688" y="1561356"/>
            <a:ext cx="5832648" cy="3600400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 smtClean="0">
                <a:solidFill>
                  <a:srgbClr val="C00000"/>
                </a:solidFill>
              </a:rPr>
              <a:t>П</a:t>
            </a:r>
            <a:r>
              <a:rPr lang="ru-RU" sz="5000" b="1" dirty="0" smtClean="0">
                <a:solidFill>
                  <a:srgbClr val="FFFF00"/>
                </a:solidFill>
              </a:rPr>
              <a:t>о</a:t>
            </a:r>
            <a:r>
              <a:rPr lang="ru-RU" sz="5000" b="1" dirty="0" smtClean="0">
                <a:solidFill>
                  <a:srgbClr val="00B050"/>
                </a:solidFill>
              </a:rPr>
              <a:t>с</a:t>
            </a:r>
            <a:r>
              <a:rPr lang="ru-RU" sz="5000" b="1" dirty="0" smtClean="0">
                <a:solidFill>
                  <a:srgbClr val="FFC000"/>
                </a:solidFill>
              </a:rPr>
              <a:t>л</a:t>
            </a:r>
            <a:r>
              <a:rPr lang="ru-RU" sz="5000" b="1" dirty="0" smtClean="0">
                <a:solidFill>
                  <a:srgbClr val="0070C0"/>
                </a:solidFill>
              </a:rPr>
              <a:t>о</a:t>
            </a:r>
            <a:r>
              <a:rPr lang="ru-RU" sz="5000" b="1" dirty="0" smtClean="0">
                <a:solidFill>
                  <a:srgbClr val="7030A0"/>
                </a:solidFill>
              </a:rPr>
              <a:t>в</a:t>
            </a:r>
            <a:r>
              <a:rPr lang="ru-RU" sz="5000" b="1" dirty="0" smtClean="0">
                <a:solidFill>
                  <a:srgbClr val="92D050"/>
                </a:solidFill>
              </a:rPr>
              <a:t>и</a:t>
            </a:r>
            <a:r>
              <a:rPr lang="ru-RU" sz="5000" b="1" dirty="0" smtClean="0">
                <a:solidFill>
                  <a:schemeClr val="accent5"/>
                </a:solidFill>
              </a:rPr>
              <a:t>ц</a:t>
            </a:r>
            <a:r>
              <a:rPr lang="ru-RU" sz="5000" b="1" dirty="0" smtClean="0">
                <a:solidFill>
                  <a:srgbClr val="7030A0"/>
                </a:solidFill>
              </a:rPr>
              <a:t>ы</a:t>
            </a:r>
          </a:p>
          <a:p>
            <a:pPr algn="ctr"/>
            <a:r>
              <a:rPr lang="ru-RU" b="1" dirty="0" smtClean="0"/>
              <a:t> 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" r="7205"/>
          <a:stretch/>
        </p:blipFill>
        <p:spPr bwMode="auto">
          <a:xfrm>
            <a:off x="3563896" y="2785492"/>
            <a:ext cx="2500727" cy="2135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46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971600" y="913284"/>
            <a:ext cx="540060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/>
                </a:solidFill>
              </a:rPr>
              <a:t>Век живи -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483768" y="2785492"/>
            <a:ext cx="540060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</a:rPr>
              <a:t>век учись. 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352</TotalTime>
  <Words>227</Words>
  <Application>Microsoft Office PowerPoint</Application>
  <PresentationFormat>Экран (16:10)</PresentationFormat>
  <Paragraphs>95</Paragraphs>
  <Slides>32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Кнопка</vt:lpstr>
      <vt:lpstr>Викторина  «Знатоки  родного языка»</vt:lpstr>
      <vt:lpstr>Конкурс 1.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2.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3.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4.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МОЛОДЦЫ!!!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27</cp:revision>
  <dcterms:created xsi:type="dcterms:W3CDTF">2023-02-15T09:16:05Z</dcterms:created>
  <dcterms:modified xsi:type="dcterms:W3CDTF">2023-02-15T15:08:36Z</dcterms:modified>
</cp:coreProperties>
</file>