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5/22/25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0D0BC4-D5DC-A711-FF9D-3AB29839C3C5}"/>
              </a:ext>
            </a:extLst>
          </p:cNvPr>
          <p:cNvSpPr txBox="1"/>
          <p:nvPr/>
        </p:nvSpPr>
        <p:spPr>
          <a:xfrm>
            <a:off x="357353" y="656509"/>
            <a:ext cx="11498316" cy="300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800"/>
              </a:spcAft>
              <a:buNone/>
            </a:pP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ИНДИВИДУАЛЬНЫЙ ПРОЕКТ </a:t>
            </a:r>
            <a:endParaRPr lang="ru-RU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 </a:t>
            </a:r>
            <a:r>
              <a:rPr lang="ru-RU" sz="1800" kern="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ЗЕЛЁНЫЙ ЧАЙ.</a:t>
            </a:r>
            <a:endParaRPr lang="ru-RU" sz="1600" kern="100" cap="al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3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642F0D-B48B-B59A-F89B-5E7C5D70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86" y="686486"/>
            <a:ext cx="10441762" cy="548571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Актуальность</a:t>
            </a:r>
          </a:p>
          <a:p>
            <a:pPr marL="0" indent="0">
              <a:buNone/>
            </a:pPr>
            <a:r>
              <a:rPr lang="ru-RU" b="1" dirty="0"/>
              <a:t>         Чай напиток- всемирно известный, вкуснейший а также целебные напиток безусловно термин « чаепитие» мгновенно </a:t>
            </a:r>
            <a:r>
              <a:rPr lang="ru-RU" b="1" dirty="0" err="1"/>
              <a:t>пораждает</a:t>
            </a:r>
            <a:r>
              <a:rPr lang="ru-RU" b="1" dirty="0"/>
              <a:t> большое количество славных ассоциаций.</a:t>
            </a:r>
          </a:p>
          <a:p>
            <a:pPr marL="0" indent="0">
              <a:buNone/>
            </a:pPr>
            <a:r>
              <a:rPr lang="ru-RU" b="1" i="1" dirty="0"/>
              <a:t>                    Проблема :   большинство людей не знает о  правильном заваривание зелёного чая</a:t>
            </a:r>
          </a:p>
          <a:p>
            <a:r>
              <a:rPr lang="ru-RU" b="1" dirty="0"/>
              <a:t>Цель проекта</a:t>
            </a:r>
          </a:p>
          <a:p>
            <a:pPr marL="0" indent="0">
              <a:buNone/>
            </a:pPr>
            <a:r>
              <a:rPr lang="ru-RU" i="1" dirty="0"/>
              <a:t>Узнать о свойствах зелёного чая</a:t>
            </a:r>
          </a:p>
          <a:p>
            <a:r>
              <a:rPr lang="ru-RU" b="1" dirty="0"/>
              <a:t>Задачи : </a:t>
            </a:r>
            <a:endParaRPr lang="ru-RU" i="1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Узнать историю чая.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Узнать как производится чай.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Ознакомиться с составом зелёного чая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Узнать правильное заваривание чая</a:t>
            </a:r>
            <a:endParaRPr lang="ru-RU" i="1" dirty="0"/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A175E6-8814-AC2F-EDA5-F673CFED9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7" y="2495313"/>
            <a:ext cx="3875216" cy="33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A9FC47-740C-3138-3B04-48B6D855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81" y="617838"/>
            <a:ext cx="10167167" cy="5554362"/>
          </a:xfrm>
        </p:spPr>
        <p:txBody>
          <a:bodyPr/>
          <a:lstStyle/>
          <a:p>
            <a:r>
              <a:rPr lang="ru-RU" dirty="0"/>
              <a:t>Гипотеза: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Зелёный чай полезен при заболеваниях дыхательных путей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Прием зелёного чая более трёх чашек может быть вреден для здоровья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Зелёный чай замедляет строение организма 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r>
              <a:rPr lang="ru-RU" dirty="0"/>
              <a:t>Объект исследования: зелёный чай.</a:t>
            </a:r>
          </a:p>
          <a:p>
            <a:r>
              <a:rPr lang="ru-RU" dirty="0"/>
              <a:t>Предмет исследования: исследование</a:t>
            </a:r>
          </a:p>
          <a:p>
            <a:r>
              <a:rPr lang="ru-RU" dirty="0"/>
              <a:t>Методы исследования: интернет ресурсы, анкетирование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9683C5-88D8-7DB4-B8CF-2DD40BCC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33" y="4081955"/>
            <a:ext cx="5426661" cy="2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09CE2-1338-BCEA-8400-07B252C77C3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9870"/>
          <a:stretch/>
        </p:blipFill>
        <p:spPr>
          <a:xfrm>
            <a:off x="542452" y="1069632"/>
            <a:ext cx="6288088" cy="40322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7B2C74A-F21F-C68A-3915-9A94F7A1E90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42432" y="1383271"/>
            <a:ext cx="4675660" cy="3859290"/>
          </a:xfrm>
        </p:spPr>
        <p:txBody>
          <a:bodyPr/>
          <a:lstStyle/>
          <a:p>
            <a:r>
              <a:rPr lang="ru-RU" b="1" dirty="0"/>
              <a:t>Как появился  зелёный чай.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 появлением зелёного чая связано много легенд.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Наслаждаться зелёным чаем-целебным напитком, это стал  любимый чай в некоторых странах. Сейчас мы его пьем благодаря китайскому народу.</a:t>
            </a:r>
          </a:p>
        </p:txBody>
      </p:sp>
    </p:spTree>
    <p:extLst>
      <p:ext uri="{BB962C8B-B14F-4D97-AF65-F5344CB8AC3E}">
        <p14:creationId xmlns:p14="http://schemas.microsoft.com/office/powerpoint/2010/main" val="181095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E863-093F-99E2-8095-0FEE2859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571" y="12192"/>
            <a:ext cx="6864858" cy="1609344"/>
          </a:xfrm>
        </p:spPr>
        <p:txBody>
          <a:bodyPr>
            <a:normAutofit/>
          </a:bodyPr>
          <a:lstStyle/>
          <a:p>
            <a:r>
              <a:rPr lang="ru-RU" dirty="0"/>
              <a:t>Производство 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07B01-6A27-9A90-2B4D-044005B1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6464"/>
            <a:ext cx="6967728" cy="23896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молодых, нежных листьев. </a:t>
            </a:r>
          </a:p>
          <a:p>
            <a:pPr algn="just"/>
            <a:r>
              <a:rPr 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айные листья раскладывают на бамбуковых матах или других поверхностях </a:t>
            </a:r>
          </a:p>
          <a:p>
            <a:pPr algn="just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Фиксация – нагрев свежих чайных листьев в течение приблизительно 10-15 минут. </a:t>
            </a:r>
          </a:p>
          <a:p>
            <a:pPr algn="just"/>
            <a:r>
              <a:rPr 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истья скручивают, чтобы разрушить их клеточные стенки </a:t>
            </a:r>
          </a:p>
          <a:p>
            <a:pPr algn="just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 этапа чайные листья принимают различную форму. </a:t>
            </a:r>
          </a:p>
          <a:p>
            <a:pPr algn="just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Обработанные листья сушат в корзине, на солнце или в печах.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7B21700-4632-23AA-DA03-74AC0CFE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90" y="1166032"/>
            <a:ext cx="3762185" cy="22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4DAE68A-DCC0-514E-882E-7D2F4C34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1" y="3988305"/>
            <a:ext cx="3762185" cy="25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8A41506B-B8D8-67D2-D1A2-728CC6DE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15" y="3988305"/>
            <a:ext cx="3667535" cy="25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8CD9B150-7675-D2C7-C536-C8D729B4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r="6713"/>
          <a:stretch/>
        </p:blipFill>
        <p:spPr bwMode="auto">
          <a:xfrm>
            <a:off x="8187689" y="3988305"/>
            <a:ext cx="3762185" cy="25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7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E61AA-7758-5EBC-573D-AD4596BF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Рецепты заваривания зелёного чая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CC727-FADB-14B9-7B03-33254DDA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09344"/>
            <a:ext cx="11277600" cy="370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 для заваривания зелёного чая нужна правильная вода</a:t>
            </a:r>
            <a:r>
              <a:rPr lang="ru-RU" sz="26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Во-вторых, для заваривания зелёного чая нужен определённый чайник</a:t>
            </a:r>
            <a:r>
              <a:rPr lang="ru-RU" sz="2600" dirty="0">
                <a:effectLst/>
              </a:rPr>
              <a:t> </a:t>
            </a:r>
            <a:endParaRPr lang="ru-RU" sz="2600" dirty="0"/>
          </a:p>
          <a:p>
            <a:pPr marL="0" indent="0">
              <a:buNone/>
            </a:pPr>
            <a:r>
              <a:rPr lang="ru-RU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В-третьих, необходимо поймать нужную температуру для заваривания зелёного чая</a:t>
            </a:r>
          </a:p>
          <a:p>
            <a:pPr marL="0" indent="0" algn="ctr">
              <a:buNone/>
            </a:pPr>
            <a:r>
              <a:rPr lang="ru-RU" dirty="0">
                <a:effectLst/>
              </a:rPr>
              <a:t>После этих шагов можно перейти к завариванию зелёного чая.</a:t>
            </a:r>
          </a:p>
          <a:p>
            <a:r>
              <a:rPr lang="ru-RU" dirty="0">
                <a:effectLst/>
              </a:rPr>
              <a:t>1. Чистой сухой ложкой насыпаем чайные листья в </a:t>
            </a:r>
            <a:r>
              <a:rPr lang="ru-RU" dirty="0" err="1">
                <a:effectLst/>
              </a:rPr>
              <a:t>заварник</a:t>
            </a:r>
            <a:r>
              <a:rPr lang="ru-RU" dirty="0">
                <a:effectLst/>
              </a:rPr>
              <a:t>, заливаем горячей водой и сразу её сливаем.</a:t>
            </a:r>
          </a:p>
          <a:p>
            <a:r>
              <a:rPr lang="ru-RU" dirty="0">
                <a:effectLst/>
              </a:rPr>
              <a:t>2. Теперь наливаем в чайник нужное количество воды </a:t>
            </a:r>
          </a:p>
          <a:p>
            <a:r>
              <a:rPr lang="ru-RU" dirty="0">
                <a:effectLst/>
              </a:rPr>
              <a:t>3. Закрываем крышкой и даём чаю настояться. </a:t>
            </a:r>
          </a:p>
          <a:p>
            <a:r>
              <a:rPr lang="ru-RU" dirty="0">
                <a:effectLst/>
              </a:rPr>
              <a:t>4. После этих шагов можно наливать чай в чашку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034919DB-8482-8B52-9C30-4522AA19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4399172"/>
            <a:ext cx="5571744" cy="22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C2F9AF1-10E7-24F0-0EE3-F2B20269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188720"/>
            <a:ext cx="4754880" cy="640080"/>
          </a:xfrm>
        </p:spPr>
        <p:txBody>
          <a:bodyPr/>
          <a:lstStyle/>
          <a:p>
            <a:pPr algn="ctr"/>
            <a:r>
              <a:rPr lang="ru-RU" dirty="0"/>
              <a:t>Опрос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6E5E0-0077-68F4-711C-B389FEF6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1828800"/>
            <a:ext cx="4754880" cy="1225296"/>
          </a:xfrm>
        </p:spPr>
        <p:txBody>
          <a:bodyPr/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опроса было выявлено, что 70% одноклассников, которые пьют чёрный чай, а 30 % зелёный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7C3AC-2B33-B6C2-4BE1-BAAFC00FB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188720"/>
            <a:ext cx="4754880" cy="640080"/>
          </a:xfrm>
        </p:spPr>
        <p:txBody>
          <a:bodyPr/>
          <a:lstStyle/>
          <a:p>
            <a:pPr algn="ctr"/>
            <a:r>
              <a:rPr lang="ru-RU" dirty="0"/>
              <a:t>Опыт: «Наличие красителей»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481794-CCF3-CAB5-1CF4-EEA77E983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3017520"/>
            <a:ext cx="4754880" cy="1225296"/>
          </a:xfrm>
        </p:spPr>
        <p:txBody>
          <a:bodyPr/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чае «Принцесса Нури» красители почти отсутствуют. В чае «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Greenfiled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красители присутствуют в большом количестве, так как чай почти не изменил своей окраски. </a:t>
            </a:r>
            <a:endParaRPr lang="ru-RU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3A85B2E-BB4B-0FB9-CF0E-58F5656E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52" y="0"/>
            <a:ext cx="7549896" cy="1609344"/>
          </a:xfrm>
        </p:spPr>
        <p:txBody>
          <a:bodyPr/>
          <a:lstStyle/>
          <a:p>
            <a:r>
              <a:rPr lang="ru-RU" dirty="0"/>
              <a:t>Практическая часть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A4E08E-AB85-4687-0BA8-4CD73C32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7" y="3273552"/>
            <a:ext cx="3783965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64FED-3A61-B8E7-6708-5B533B49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9F0CA-F581-9FA0-DE04-3CFAF9A9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307592"/>
          </a:xfrm>
        </p:spPr>
        <p:txBody>
          <a:bodyPr/>
          <a:lstStyle/>
          <a:p>
            <a:r>
              <a:rPr lang="ru-RU" dirty="0"/>
              <a:t>В данной работе я изучила состав зелёного чая, раскрыла плюсы и минусы этого напитка. Познакомилась с интересной историей возникновения чая.  Из всей проделанной работы я сделала вывод, что зелёный  чай несёт в себе наиболее полезные свойства для организма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457817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Macintosh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чая</vt:lpstr>
      <vt:lpstr>Рецепты заваривания зелёного чая</vt:lpstr>
      <vt:lpstr>Практическая часть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Зелёный чай</dc:title>
  <dc:creator>Daria Pervunina</dc:creator>
  <cp:lastModifiedBy>Microsoft Office User</cp:lastModifiedBy>
  <cp:revision>4</cp:revision>
  <dcterms:created xsi:type="dcterms:W3CDTF">2025-04-07T12:36:55Z</dcterms:created>
  <dcterms:modified xsi:type="dcterms:W3CDTF">2025-05-22T17:36:55Z</dcterms:modified>
</cp:coreProperties>
</file>