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9" r:id="rId5"/>
    <p:sldId id="272" r:id="rId6"/>
    <p:sldId id="283" r:id="rId7"/>
    <p:sldId id="279" r:id="rId8"/>
    <p:sldId id="280" r:id="rId9"/>
    <p:sldId id="281" r:id="rId10"/>
    <p:sldId id="282" r:id="rId11"/>
    <p:sldId id="284" r:id="rId12"/>
  </p:sldIdLst>
  <p:sldSz cx="122047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63364" y="0"/>
            <a:ext cx="1329816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235" y="274320"/>
            <a:ext cx="1098423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87750" y="0"/>
            <a:ext cx="861694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ЗАЩИТНИКИ</a:t>
            </a: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ЗЕМЛИ </a:t>
            </a: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РУССКОЙ</a:t>
            </a:r>
            <a:endParaRPr lang="ru-RU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607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11519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6540" y="4889423"/>
            <a:ext cx="5945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0945" algn="l"/>
              </a:tabLst>
            </a:pPr>
            <a:r>
              <a:rPr lang="ru-RU" sz="2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950" y="533400"/>
            <a:ext cx="6934199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550" y="3244334"/>
            <a:ext cx="5083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750" y="18288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«Герои родины – как много в этом смысла! И честь, и храбрость в этих двух словах. Героями нельзя стать слишком быстро. Герой лишь тот, кому неведом страх.   Всем тем, кто храбро воевал с врагами, Кто мужествен, решителен и смел, Присвоить можно звание героя,                 И кто свершил немало важных дел!»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a4b392e0563be907d2300c435138d4a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150" y="228600"/>
            <a:ext cx="4267200" cy="59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1150" y="728989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 – специальная военная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1" y="274320"/>
            <a:ext cx="10744199" cy="3600986"/>
          </a:xfrm>
        </p:spPr>
        <p:txBody>
          <a:bodyPr/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200" dirty="0" smtClean="0">
                <a:latin typeface="Arial Black" pitchFamily="34" charset="0"/>
              </a:rPr>
              <a:t>КНИГА ПАМЯТИ ЗАЩИТНИКОВ ОТЕЧЕСТВА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cdn1.ozone.ru/s3/multimedia-9/612490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550" y="3810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550" y="320408"/>
            <a:ext cx="8635923" cy="5111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5550" y="5631027"/>
            <a:ext cx="3200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Добрыня</a:t>
            </a:r>
            <a:r>
              <a:rPr sz="28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Никитич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150" y="5638800"/>
            <a:ext cx="27432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Илья</a:t>
            </a:r>
            <a:r>
              <a:rPr sz="28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Муромец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750" y="5631027"/>
            <a:ext cx="3504878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Алеша</a:t>
            </a:r>
            <a:r>
              <a:rPr sz="28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Попович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950" y="76200"/>
            <a:ext cx="8374316" cy="5291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751" y="5334000"/>
            <a:ext cx="84582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13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Times New Roman"/>
                <a:cs typeface="Times New Roman"/>
              </a:rPr>
              <a:t>Александр Ярославич Невский </a:t>
            </a:r>
            <a:r>
              <a:rPr sz="2600" b="1" dirty="0">
                <a:latin typeface="Times New Roman"/>
                <a:cs typeface="Times New Roman"/>
              </a:rPr>
              <a:t>(1221 - 1263) — </a:t>
            </a:r>
            <a:r>
              <a:rPr sz="2600" b="1" spc="-5" dirty="0">
                <a:latin typeface="Times New Roman"/>
                <a:cs typeface="Times New Roman"/>
              </a:rPr>
              <a:t>князь  Новгородский, великий князь Киевский </a:t>
            </a:r>
            <a:r>
              <a:rPr sz="2600" b="1" dirty="0">
                <a:latin typeface="Times New Roman"/>
                <a:cs typeface="Times New Roman"/>
              </a:rPr>
              <a:t>, </a:t>
            </a:r>
            <a:r>
              <a:rPr sz="2600" b="1" spc="-5" dirty="0" err="1">
                <a:latin typeface="Times New Roman"/>
                <a:cs typeface="Times New Roman"/>
              </a:rPr>
              <a:t>великий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князь</a:t>
            </a:r>
            <a:r>
              <a:rPr lang="ru-RU" sz="2600" dirty="0" smtClean="0">
                <a:latin typeface="Times New Roman"/>
                <a:cs typeface="Times New Roman"/>
              </a:rPr>
              <a:t> </a:t>
            </a:r>
            <a:r>
              <a:rPr sz="2600" b="1" spc="-5" dirty="0" err="1" smtClean="0">
                <a:latin typeface="Times New Roman"/>
                <a:cs typeface="Times New Roman"/>
              </a:rPr>
              <a:t>Владимирский</a:t>
            </a:r>
            <a:r>
              <a:rPr sz="2600" b="1" spc="-5" dirty="0" smtClean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, </a:t>
            </a:r>
            <a:r>
              <a:rPr sz="2600" b="1" spc="-5" dirty="0">
                <a:latin typeface="Times New Roman"/>
                <a:cs typeface="Times New Roman"/>
              </a:rPr>
              <a:t>знаменитый русский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полководец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877" y="310680"/>
            <a:ext cx="4614837" cy="6156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5150" y="304800"/>
            <a:ext cx="5216361" cy="410407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9370" marR="447040" indent="-27305" algn="ctr">
              <a:lnSpc>
                <a:spcPts val="3879"/>
              </a:lnSpc>
              <a:spcBef>
                <a:spcPts val="595"/>
              </a:spcBef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Дмитрий</a:t>
            </a:r>
            <a:r>
              <a:rPr sz="28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 err="1">
                <a:latin typeface="Times New Roman" pitchFamily="18" charset="0"/>
                <a:cs typeface="Times New Roman" pitchFamily="18" charset="0"/>
              </a:rPr>
              <a:t>Иванович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9370" marR="447040" indent="-27305" algn="ctr">
              <a:lnSpc>
                <a:spcPts val="3879"/>
              </a:lnSpc>
              <a:spcBef>
                <a:spcPts val="595"/>
              </a:spcBef>
            </a:pPr>
            <a:r>
              <a:rPr sz="2800" b="1" spc="-5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1350 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1389),</a:t>
            </a:r>
          </a:p>
          <a:p>
            <a:pPr marL="39370" algn="ctr">
              <a:lnSpc>
                <a:spcPts val="3620"/>
              </a:lnSpc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прозванный</a:t>
            </a:r>
            <a:r>
              <a:rPr sz="28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Донским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r>
              <a:rPr sz="28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победу 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Куликовской </a:t>
            </a:r>
            <a:r>
              <a:rPr sz="2800" b="1" spc="-5" dirty="0" err="1">
                <a:latin typeface="Times New Roman" pitchFamily="18" charset="0"/>
                <a:cs typeface="Times New Roman" pitchFamily="18" charset="0"/>
              </a:rPr>
              <a:t>битве</a:t>
            </a:r>
            <a:r>
              <a:rPr sz="28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8 сентября 1380 года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39370" marR="119380" algn="ctr">
              <a:lnSpc>
                <a:spcPct val="89900"/>
              </a:lnSpc>
              <a:spcBef>
                <a:spcPts val="22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эту победоносную битву великого Московского князя и прозвали Донским</a:t>
            </a:r>
          </a:p>
          <a:p>
            <a:pPr marL="39370" marR="119380">
              <a:lnSpc>
                <a:spcPct val="89900"/>
              </a:lnSpc>
              <a:spcBef>
                <a:spcPts val="220"/>
              </a:spcBef>
            </a:pP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9525" y="501116"/>
            <a:ext cx="4411802" cy="5774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7350" y="608291"/>
            <a:ext cx="5532132" cy="367741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270" algn="ctr">
              <a:lnSpc>
                <a:spcPct val="89900"/>
              </a:lnSpc>
              <a:spcBef>
                <a:spcPts val="459"/>
              </a:spcBef>
            </a:pPr>
            <a:r>
              <a:rPr sz="2800" b="1" spc="-5" dirty="0">
                <a:latin typeface="Times New Roman"/>
                <a:cs typeface="Times New Roman"/>
              </a:rPr>
              <a:t>Александр Васильевич  </a:t>
            </a:r>
            <a:r>
              <a:rPr sz="2800" b="1" spc="-5" dirty="0" err="1">
                <a:latin typeface="Times New Roman"/>
                <a:cs typeface="Times New Roman"/>
              </a:rPr>
              <a:t>Суворов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endParaRPr lang="ru-RU" sz="2800" b="1" spc="-5" dirty="0" smtClean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89900"/>
              </a:lnSpc>
              <a:spcBef>
                <a:spcPts val="459"/>
              </a:spcBef>
            </a:pPr>
            <a:r>
              <a:rPr sz="2800" b="1" dirty="0" smtClean="0">
                <a:latin typeface="Times New Roman"/>
                <a:cs typeface="Times New Roman"/>
              </a:rPr>
              <a:t>( </a:t>
            </a:r>
            <a:r>
              <a:rPr sz="2800" b="1" dirty="0">
                <a:latin typeface="Times New Roman"/>
                <a:cs typeface="Times New Roman"/>
              </a:rPr>
              <a:t>1730-1800) 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89900"/>
              </a:lnSpc>
              <a:spcBef>
                <a:spcPts val="459"/>
              </a:spcBef>
            </a:pPr>
            <a:r>
              <a:rPr sz="2800" b="1" dirty="0" smtClean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великий русский  </a:t>
            </a:r>
            <a:r>
              <a:rPr sz="2800" b="1" spc="-10" dirty="0">
                <a:latin typeface="Times New Roman"/>
                <a:cs typeface="Times New Roman"/>
              </a:rPr>
              <a:t>полководец,  </a:t>
            </a:r>
            <a:r>
              <a:rPr sz="2800" b="1" spc="-5" dirty="0">
                <a:latin typeface="Times New Roman"/>
                <a:cs typeface="Times New Roman"/>
              </a:rPr>
              <a:t>основоположник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военной  теории, </a:t>
            </a:r>
            <a:r>
              <a:rPr sz="2800" b="1" spc="-10" dirty="0">
                <a:latin typeface="Times New Roman"/>
                <a:cs typeface="Times New Roman"/>
              </a:rPr>
              <a:t>национальный  </a:t>
            </a:r>
            <a:r>
              <a:rPr sz="2800" b="1" spc="-5" dirty="0">
                <a:latin typeface="Times New Roman"/>
                <a:cs typeface="Times New Roman"/>
              </a:rPr>
              <a:t>герой </a:t>
            </a:r>
            <a:r>
              <a:rPr sz="2800" b="1" dirty="0">
                <a:latin typeface="Times New Roman"/>
                <a:cs typeface="Times New Roman"/>
              </a:rPr>
              <a:t>России. </a:t>
            </a:r>
            <a:r>
              <a:rPr sz="2800" b="1" spc="-5" dirty="0">
                <a:latin typeface="Times New Roman"/>
                <a:cs typeface="Times New Roman"/>
              </a:rPr>
              <a:t>Кавалер  всех российских орденов  своего </a:t>
            </a:r>
            <a:r>
              <a:rPr sz="2800" b="1" spc="-10" dirty="0">
                <a:latin typeface="Times New Roman"/>
                <a:cs typeface="Times New Roman"/>
              </a:rPr>
              <a:t>времени,  </a:t>
            </a:r>
            <a:r>
              <a:rPr sz="2800" b="1" spc="-5" dirty="0">
                <a:latin typeface="Times New Roman"/>
                <a:cs typeface="Times New Roman"/>
              </a:rPr>
              <a:t>вручавшихся мужчинам,  </a:t>
            </a:r>
            <a:r>
              <a:rPr sz="2800" b="1" dirty="0">
                <a:latin typeface="Times New Roman"/>
                <a:cs typeface="Times New Roman"/>
              </a:rPr>
              <a:t>а </a:t>
            </a:r>
            <a:r>
              <a:rPr sz="2800" b="1" spc="-5" dirty="0">
                <a:latin typeface="Times New Roman"/>
                <a:cs typeface="Times New Roman"/>
              </a:rPr>
              <a:t>также семи  иностранных.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entity_search/479903/857316570/S600xU_2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350" y="533400"/>
            <a:ext cx="4495800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3550" y="6096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 Илларионович Кутузов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(16 сентября 1747 — 16 апреля 1813)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великий русский полководец, победитель Наполеона в Отечественной войне 1812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74320"/>
            <a:ext cx="10140315" cy="61555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Великая Отечественная война 1941-1945 г.г.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0751" y="914400"/>
            <a:ext cx="9525000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74320"/>
            <a:ext cx="10984230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550" y="609600"/>
            <a:ext cx="3276600" cy="276999"/>
          </a:xfrm>
        </p:spPr>
        <p:txBody>
          <a:bodyPr/>
          <a:lstStyle/>
          <a:p>
            <a:r>
              <a:rPr lang="ru-RU" dirty="0" smtClean="0"/>
              <a:t>Партизанская война </a:t>
            </a:r>
            <a:endParaRPr lang="ru-RU" dirty="0"/>
          </a:p>
        </p:txBody>
      </p:sp>
      <p:pic>
        <p:nvPicPr>
          <p:cNvPr id="4" name="Picture 5" descr="Парт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914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урская д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39624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6950" y="3581400"/>
            <a:ext cx="142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Курская дуга</a:t>
            </a:r>
            <a:endParaRPr lang="ru-RU" dirty="0"/>
          </a:p>
        </p:txBody>
      </p:sp>
      <p:pic>
        <p:nvPicPr>
          <p:cNvPr id="7" name="Picture 5" descr="Ст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350" y="914401"/>
            <a:ext cx="34290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9750" y="533400"/>
            <a:ext cx="2346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Сталинградская битва</a:t>
            </a:r>
            <a:endParaRPr lang="ru-RU" dirty="0"/>
          </a:p>
        </p:txBody>
      </p:sp>
      <p:pic>
        <p:nvPicPr>
          <p:cNvPr id="10" name="Picture 5" descr="Пит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2550" y="3962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21150" y="3581400"/>
            <a:ext cx="279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Непокоренный Ленинград</a:t>
            </a:r>
            <a:endParaRPr lang="ru-RU" dirty="0"/>
          </a:p>
        </p:txBody>
      </p:sp>
      <p:pic>
        <p:nvPicPr>
          <p:cNvPr id="12" name="Picture 5" descr="Москва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5351" y="914400"/>
            <a:ext cx="3352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702550" y="53340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Битва под Москвой</a:t>
            </a:r>
            <a:endParaRPr lang="ru-RU" dirty="0"/>
          </a:p>
        </p:txBody>
      </p:sp>
      <p:pic>
        <p:nvPicPr>
          <p:cNvPr id="14" name="Picture 5" descr="Се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5351" y="3962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702550" y="3581400"/>
            <a:ext cx="21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Подвиг Севастополя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49958390a5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568950" cy="3657600"/>
          </a:xfrm>
          <a:prstGeom prst="rect">
            <a:avLst/>
          </a:prstGeom>
        </p:spPr>
      </p:pic>
      <p:pic>
        <p:nvPicPr>
          <p:cNvPr id="5" name="Picture 8" descr="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8950" y="3357562"/>
            <a:ext cx="5332413" cy="3500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4750" y="1219200"/>
            <a:ext cx="432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Афганистан 1979-1989 г.г.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4750" y="4495800"/>
            <a:ext cx="21666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Чечня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1994-1996г.г.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1999-2001г.г.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210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Великая Отечественная война 1941-1945 г.г.</vt:lpstr>
      <vt:lpstr> </vt:lpstr>
      <vt:lpstr>Слайд 9</vt:lpstr>
      <vt:lpstr>Слайд 10</vt:lpstr>
      <vt:lpstr>  КНИГА ПАМЯТИ ЗАЩИТНИКОВ ОТЕЧЕСТВА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User Windows</cp:lastModifiedBy>
  <cp:revision>38</cp:revision>
  <dcterms:created xsi:type="dcterms:W3CDTF">2019-02-24T13:18:49Z</dcterms:created>
  <dcterms:modified xsi:type="dcterms:W3CDTF">2025-02-20T05:11:24Z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2019-02-20T00:00:00Z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2019-02-20T00:00:00Z</vt:filetime>
  </property>
</Properties>
</file>