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0" r:id="rId5"/>
    <p:sldId id="262" r:id="rId6"/>
    <p:sldId id="263" r:id="rId7"/>
    <p:sldId id="273" r:id="rId8"/>
    <p:sldId id="270" r:id="rId9"/>
    <p:sldId id="264" r:id="rId10"/>
    <p:sldId id="269" r:id="rId11"/>
    <p:sldId id="266" r:id="rId12"/>
    <p:sldId id="274" r:id="rId13"/>
    <p:sldId id="267" r:id="rId14"/>
    <p:sldId id="268" r:id="rId15"/>
    <p:sldId id="271" r:id="rId16"/>
    <p:sldId id="275" r:id="rId17"/>
    <p:sldId id="276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9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8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16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92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8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46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44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9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94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1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31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791C0-D72E-4A87-9126-701501B8F97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4301B-9E78-4537-9E87-981DF5FF0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7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584175"/>
          </a:xfrm>
        </p:spPr>
        <p:txBody>
          <a:bodyPr/>
          <a:lstStyle/>
          <a:p>
            <a:r>
              <a:rPr lang="ru-RU" dirty="0" smtClean="0"/>
              <a:t>Военная техника на страже Родины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8840"/>
            <a:ext cx="7620000" cy="445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2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000" dirty="0" smtClean="0"/>
              <a:t>Российский бронетранспортёр. Боевая колёсная плавающая броневая машина, оснащённая вооружением, предназначенная для использования в мотострелковых подразделениях сухопутных войск. 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2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715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В распоряжении Морского флота России много больших, современных кораблей. В их задачи входит уничтожение сил противника в открытом море и на берегу. Морские пехотинцы высаживаются на берег и ведут сражение на суше. От их подготовленности и силы зависит победа над врагом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208912" cy="469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484784"/>
            <a:ext cx="6318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Бескозырка и тельняшка,</a:t>
            </a:r>
          </a:p>
          <a:p>
            <a:r>
              <a:rPr lang="ru-RU" dirty="0" smtClean="0"/>
              <a:t>Вьются ленты за спиной.</a:t>
            </a:r>
          </a:p>
          <a:p>
            <a:r>
              <a:rPr lang="ru-RU" dirty="0" smtClean="0"/>
              <a:t>По полгода ходит в море,</a:t>
            </a:r>
          </a:p>
          <a:p>
            <a:r>
              <a:rPr lang="ru-RU" dirty="0" smtClean="0"/>
              <a:t>Вы узнали кто такой?</a:t>
            </a:r>
          </a:p>
          <a:p>
            <a:r>
              <a:rPr lang="ru-RU" dirty="0" smtClean="0"/>
              <a:t>(Моряк)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373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latin typeface="Arial" pitchFamily="34" charset="0"/>
                <a:cs typeface="Arial" pitchFamily="34" charset="0"/>
              </a:rPr>
              <a:t>Находясь под водой ракетные и торпедные подводные лодки способны незаметно наносить удары по врагу. На подводной лодке служат капитаны, моряки и водолазы, а обеды им готовят коки (повара на морском флоте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1612"/>
            <a:ext cx="8352928" cy="469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471612"/>
            <a:ext cx="2952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Затаилась в глубине,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Чтоб спокойно жить стране.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Бороздит пучины смело,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Выполняя свое дело.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(Подводная лодка)</a:t>
            </a:r>
          </a:p>
        </p:txBody>
      </p:sp>
    </p:spTree>
    <p:extLst>
      <p:ext uri="{BB962C8B-B14F-4D97-AF65-F5344CB8AC3E}">
        <p14:creationId xmlns:p14="http://schemas.microsoft.com/office/powerpoint/2010/main" val="1116879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434264" cy="1080120"/>
          </a:xfrm>
        </p:spPr>
        <p:txBody>
          <a:bodyPr>
            <a:no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Это огромные платформы (авианосцы) в океане, на которых сразу можно расположить несколько военных самолётов. Самолеты морских войск служат для уничтожения надводного флота противника, а так же для сбора разведывательной информации. Находясь на воде они смело стоят на страже России.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7307"/>
            <a:ext cx="8423920" cy="494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96752"/>
            <a:ext cx="6390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Можешь моряком ты стать,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Чтоб границу охранять.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И служить не на земле,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А на военном …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(Корабле)</a:t>
            </a:r>
          </a:p>
        </p:txBody>
      </p:sp>
    </p:spTree>
    <p:extLst>
      <p:ext uri="{BB962C8B-B14F-4D97-AF65-F5344CB8AC3E}">
        <p14:creationId xmlns:p14="http://schemas.microsoft.com/office/powerpoint/2010/main" val="133074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628800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Военно-морской флот ведёт отражение противника с моря, охраняет морские границы нашего государства. К нему относятся: подводные силы, морская авиация, морская пехота и надводные силы.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992888" cy="514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87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77072"/>
            <a:ext cx="3096344" cy="2520280"/>
          </a:xfrm>
        </p:spPr>
        <p:txBody>
          <a:bodyPr>
            <a:normAutofit/>
          </a:bodyPr>
          <a:lstStyle/>
          <a:p>
            <a:r>
              <a:rPr lang="ru-RU" sz="1800" dirty="0"/>
              <a:t>У них есть «Тополь» и «Тополь М»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Не флоре служат они совсем.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Стоят на страже нашей страны,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Чтоб у нас не было войны.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(Ракетные войска)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461"/>
            <a:ext cx="511256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60661"/>
            <a:ext cx="4824536" cy="321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416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0" i="0" dirty="0" smtClean="0"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Комплекс «</a:t>
            </a:r>
            <a:r>
              <a:rPr lang="ru-RU" sz="1600" b="0" i="0" dirty="0" err="1" smtClean="0"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Ярс</a:t>
            </a:r>
            <a:r>
              <a:rPr lang="ru-RU" sz="1600" b="0" i="0" dirty="0" smtClean="0"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» должен прийти на замену «Тополю-М», его развертывание началось в 2010 году. Эта межконтинентальная баллистическая ракета несет несколько блоков индивидуального наведения с термоядерным зарядом, а ее максимальная дальность составляет 11 тысяч километров. По мощности эта ракета в 100 раз превосходит бомбу, которую США сбросили на Хиросиму в 1945 году.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670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163365"/>
            <a:ext cx="5472608" cy="2049611"/>
          </a:xfrm>
        </p:spPr>
        <p:txBody>
          <a:bodyPr>
            <a:normAutofit/>
          </a:bodyPr>
          <a:lstStyle/>
          <a:p>
            <a:r>
              <a:rPr lang="ru-RU" sz="2000" dirty="0"/>
              <a:t>Охранять свою страну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Буду вместе с братом.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Когда вырасту, друзья,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Стану я …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(Солдатом)</a:t>
            </a:r>
          </a:p>
        </p:txBody>
      </p:sp>
      <p:sp>
        <p:nvSpPr>
          <p:cNvPr id="3" name="AutoShape 2" descr="https://aussiedlerbote.de/wp-content/uploads/2017/12/1512452490_shutterstock_1299534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4" y="332656"/>
            <a:ext cx="4254580" cy="283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 descr="http://www.zasn.ru/static/media/event_media/ec68effd6e31ed6701cdb46f3c9168f52507f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247" y="3356992"/>
            <a:ext cx="5084694" cy="346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128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30232"/>
            <a:ext cx="3987901" cy="250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7032"/>
            <a:ext cx="4818112" cy="29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0232"/>
            <a:ext cx="4818112" cy="353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2754055"/>
            <a:ext cx="3987901" cy="387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47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ds04.infourok.ru/uploads/ex/076e/000a8ebd-93f8e396/64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792088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691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2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93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854494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детский хор – будем в армии служить_(5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776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3"/>
            <a:ext cx="8229600" cy="72008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Он металлическую птицу поднимет в облака. Теперь воздушная граница надежна и крепка.</a:t>
            </a:r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9677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61" y="836712"/>
            <a:ext cx="420468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54014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861048"/>
            <a:ext cx="485639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88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/>
              <a:t>Истребитель МиГ-35. </a:t>
            </a:r>
            <a:r>
              <a:rPr lang="ru-RU" sz="2000" dirty="0" smtClean="0"/>
              <a:t>Многоцелевой </a:t>
            </a:r>
            <a:r>
              <a:rPr lang="ru-RU" sz="2000" dirty="0"/>
              <a:t>истребитель МиГ-35 эффективен как в воздушном бою, так и при нанесении высокоточных </a:t>
            </a:r>
            <a:r>
              <a:rPr lang="ru-RU" sz="2000" dirty="0" smtClean="0"/>
              <a:t>ударов. </a:t>
            </a:r>
            <a:r>
              <a:rPr lang="ru-RU" sz="2000" dirty="0"/>
              <a:t>Самолет развивает скорость до 2400 километров в час, несмотря на то, что он почти на треть тяжелее своего предшественника. МиГ-35 способен вести воздушные бои, уничтожать морские и наземные цели с большой дистанции и совершать разведывательные полеты.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424936" cy="440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464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>Без разгона ввысь взлетаю, </a:t>
            </a:r>
            <a:br>
              <a:rPr lang="ru-RU" sz="2000" dirty="0" smtClean="0"/>
            </a:br>
            <a:r>
              <a:rPr lang="ru-RU" sz="2000" dirty="0" smtClean="0"/>
              <a:t>стрекозу напоминаю.</a:t>
            </a:r>
            <a:br>
              <a:rPr lang="ru-RU" sz="2000" dirty="0" smtClean="0"/>
            </a:br>
            <a:r>
              <a:rPr lang="ru-RU" sz="2000" dirty="0" smtClean="0"/>
              <a:t>Отправляется в полет…</a:t>
            </a:r>
            <a:br>
              <a:rPr lang="ru-RU" sz="2000" dirty="0" smtClean="0"/>
            </a:br>
            <a:r>
              <a:rPr lang="ru-RU" sz="2000" dirty="0" smtClean="0"/>
              <a:t>наш Российский …(вертолет)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00808"/>
            <a:ext cx="8128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3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382123" cy="279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33012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260648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самолете он летает,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Страну нашу охраняет.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Выполняет он приказ: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Защищая с неба нас.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(Летчик)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789040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Самолёт стоит на взлёте,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Я готов уж быть в полёте.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Жду заветный тот приказ,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Защищать, чтоб с неба вас!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(Военный летчик)</a:t>
            </a:r>
          </a:p>
        </p:txBody>
      </p:sp>
    </p:spTree>
    <p:extLst>
      <p:ext uri="{BB962C8B-B14F-4D97-AF65-F5344CB8AC3E}">
        <p14:creationId xmlns:p14="http://schemas.microsoft.com/office/powerpoint/2010/main" val="371763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Дозаправка самолетов в воздухе</a:t>
            </a:r>
            <a:endParaRPr lang="ru-RU" sz="18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7"/>
            <a:ext cx="8784976" cy="566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190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Основу танковых войск составляют танковые бригады и танковые батальоны мотострелковых бригад. Они очень подвижные и мощные, их основная задача — активные боевые действия днём и ночью, в значительном отрыве от других войск, разгром противника во встречных боях и сражениях, стрельба на дальние расстояния. 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44193"/>
            <a:ext cx="8128000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714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47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Гусеницы, башня, пушка,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Люк открытый на верхушке.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Та машина в поле чистом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Управляется…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(Танкистом)</a:t>
            </a:r>
          </a:p>
        </p:txBody>
      </p:sp>
    </p:spTree>
    <p:extLst>
      <p:ext uri="{BB962C8B-B14F-4D97-AF65-F5344CB8AC3E}">
        <p14:creationId xmlns:p14="http://schemas.microsoft.com/office/powerpoint/2010/main" val="40480438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437</Words>
  <Application>Microsoft Office PowerPoint</Application>
  <PresentationFormat>Экран (4:3)</PresentationFormat>
  <Paragraphs>24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Военная техника на страже Родины</vt:lpstr>
      <vt:lpstr>Презентация PowerPoint</vt:lpstr>
      <vt:lpstr>Он металлическую птицу поднимет в облака. Теперь воздушная граница надежна и крепка.</vt:lpstr>
      <vt:lpstr>Истребитель МиГ-35. Многоцелевой истребитель МиГ-35 эффективен как в воздушном бою, так и при нанесении высокоточных ударов. Самолет развивает скорость до 2400 километров в час, несмотря на то, что он почти на треть тяжелее своего предшественника. МиГ-35 способен вести воздушные бои, уничтожать морские и наземные цели с большой дистанции и совершать разведывательные полеты. </vt:lpstr>
      <vt:lpstr>Без разгона ввысь взлетаю,  стрекозу напоминаю. Отправляется в полет… наш Российский …(вертолет)</vt:lpstr>
      <vt:lpstr>Презентация PowerPoint</vt:lpstr>
      <vt:lpstr>Дозаправка самолетов в воздухе</vt:lpstr>
      <vt:lpstr>Основу танковых войск составляют танковые бригады и танковые батальоны мотострелковых бригад. Они очень подвижные и мощные, их основная задача — активные боевые действия днём и ночью, в значительном отрыве от других войск, разгром противника во встречных боях и сражениях, стрельба на дальние расстояния.  </vt:lpstr>
      <vt:lpstr>Презентация PowerPoint</vt:lpstr>
      <vt:lpstr>Российский бронетранспортёр. Боевая колёсная плавающая броневая машина, оснащённая вооружением, предназначенная для использования в мотострелковых подразделениях сухопутных войск.  </vt:lpstr>
      <vt:lpstr>В распоряжении Морского флота России много больших, современных кораблей. В их задачи входит уничтожение сил противника в открытом море и на берегу. Морские пехотинцы высаживаются на берег и ведут сражение на суше. От их подготовленности и силы зависит победа над врагом.</vt:lpstr>
      <vt:lpstr>Находясь под водой ракетные и торпедные подводные лодки способны незаметно наносить удары по врагу. На подводной лодке служат капитаны, моряки и водолазы, а обеды им готовят коки (повара на морском флоте).</vt:lpstr>
      <vt:lpstr>Это огромные платформы (авианосцы) в океане, на которых сразу можно расположить несколько военных самолётов. Самолеты морских войск служат для уничтожения надводного флота противника, а так же для сбора разведывательной информации. Находясь на воде они смело стоят на страже России. </vt:lpstr>
      <vt:lpstr>Военно-морской флот ведёт отражение противника с моря, охраняет морские границы нашего государства. К нему относятся: подводные силы, морская авиация, морская пехота и надводные силы. </vt:lpstr>
      <vt:lpstr>У них есть «Тополь» и «Тополь М» Не флоре служат они совсем. Стоят на страже нашей страны, Чтоб у нас не было войны. (Ракетные войска)</vt:lpstr>
      <vt:lpstr>Комплекс «Ярс» должен прийти на замену «Тополю-М», его развертывание началось в 2010 году. Эта межконтинентальная баллистическая ракета несет несколько блоков индивидуального наведения с термоядерным зарядом, а ее максимальная дальность составляет 11 тысяч километров. По мощности эта ракета в 100 раз превосходит бомбу, которую США сбросили на Хиросиму в 1945 году. </vt:lpstr>
      <vt:lpstr>Охранять свою страну Буду вместе с братом. Когда вырасту, друзья, Стану я … (Солдатом)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Военная техника на страже Родины</dc:title>
  <dc:creator>Дом</dc:creator>
  <cp:lastModifiedBy>Дом</cp:lastModifiedBy>
  <cp:revision>15</cp:revision>
  <dcterms:created xsi:type="dcterms:W3CDTF">2019-02-20T11:32:38Z</dcterms:created>
  <dcterms:modified xsi:type="dcterms:W3CDTF">2019-02-21T06:09:06Z</dcterms:modified>
</cp:coreProperties>
</file>