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6" r:id="rId10"/>
    <p:sldId id="265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харовы" initials="З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6T22:18:22.267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8403-37E9-4A0E-B439-D17BA7EE05A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4E01-8EE4-464A-8A26-EC21765C6A6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8403-37E9-4A0E-B439-D17BA7EE05A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4E01-8EE4-464A-8A26-EC21765C6A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8403-37E9-4A0E-B439-D17BA7EE05A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4E01-8EE4-464A-8A26-EC21765C6A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8403-37E9-4A0E-B439-D17BA7EE05A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4E01-8EE4-464A-8A26-EC21765C6A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8403-37E9-4A0E-B439-D17BA7EE05A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4E01-8EE4-464A-8A26-EC21765C6A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8403-37E9-4A0E-B439-D17BA7EE05A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4E01-8EE4-464A-8A26-EC21765C6A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8403-37E9-4A0E-B439-D17BA7EE05A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4E01-8EE4-464A-8A26-EC21765C6A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8403-37E9-4A0E-B439-D17BA7EE05A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4E01-8EE4-464A-8A26-EC21765C6A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8403-37E9-4A0E-B439-D17BA7EE05A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4E01-8EE4-464A-8A26-EC21765C6A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8403-37E9-4A0E-B439-D17BA7EE05A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4E01-8EE4-464A-8A26-EC21765C6A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8403-37E9-4A0E-B439-D17BA7EE05A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4E01-8EE4-464A-8A26-EC21765C6A6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028403-37E9-4A0E-B439-D17BA7EE05A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4E4E01-8EE4-464A-8A26-EC21765C6A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харовы\Desktop\картинки\99788219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395536"/>
            <a:ext cx="7056784" cy="998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Захаровы\Desktop\картинки\Verblyud2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" y="151129"/>
            <a:ext cx="2873149" cy="27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Захаровы\Desktop\картинки\9100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4059451" cy="25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Захаровы\Desktop\картинки\grizz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5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Захаровы\Desktop\картинки\Verblyud2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480720" cy="62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Захаровы\Desktop\картинки\grizz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3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Захаровы\Desktop\картинки\910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6260"/>
            <a:ext cx="887138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4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Захаровы\Desktop\картинки\vinni_pu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6855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Захаровы\Desktop\картинки\4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26">
            <a:off x="4598371" y="574163"/>
            <a:ext cx="4016917" cy="25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Захаровы\Desktop\картинки\Strawberry-J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2" t="11429" r="19611" b="21035"/>
          <a:stretch/>
        </p:blipFill>
        <p:spPr bwMode="auto">
          <a:xfrm>
            <a:off x="3235419" y="3140968"/>
            <a:ext cx="2441548" cy="2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Захаровы\Desktop\картинки\pshen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380">
            <a:off x="211636" y="484905"/>
            <a:ext cx="4256635" cy="27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Захаровы\Desktop\картинки\450575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083">
            <a:off x="5625153" y="3943369"/>
            <a:ext cx="3209221" cy="22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Захаровы\Desktop\картинки\124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3221" r="2705" b="3627"/>
          <a:stretch/>
        </p:blipFill>
        <p:spPr bwMode="auto">
          <a:xfrm>
            <a:off x="124217" y="3574612"/>
            <a:ext cx="3195732" cy="315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Захаровы\Desktop\картинки\498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326">
            <a:off x="3524354" y="3736422"/>
            <a:ext cx="4100357" cy="256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Захаровы\Desktop\картинки\124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3221" r="2705" b="3627"/>
          <a:stretch/>
        </p:blipFill>
        <p:spPr bwMode="auto">
          <a:xfrm>
            <a:off x="179512" y="548680"/>
            <a:ext cx="3707904" cy="366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Захаровы\Desktop\картинки\Strawberry-Ja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2" t="11429" r="19611" b="21035"/>
          <a:stretch/>
        </p:blipFill>
        <p:spPr bwMode="auto">
          <a:xfrm rot="828850">
            <a:off x="5404993" y="280458"/>
            <a:ext cx="2808312" cy="344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4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617720/v617720520/2460b/5U5QJLB-LW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94" y="1772816"/>
            <a:ext cx="6679363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ахаровы\Desktop\картинки\60916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8" cy="57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ахаровы\Desktop\картинки\00fb0ae59af99d2ff8e9dab4f784c6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5936" r="13965" b="10813"/>
          <a:stretch/>
        </p:blipFill>
        <p:spPr bwMode="auto">
          <a:xfrm rot="778797">
            <a:off x="395536" y="404664"/>
            <a:ext cx="2949733" cy="23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Захаровы\Desktop\картинки\othlwtl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562">
            <a:off x="4700136" y="2929276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Захаровы\Desktop\картинки\слив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772">
            <a:off x="304876" y="3593779"/>
            <a:ext cx="3672408" cy="282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Захаровы\Desktop\картинки\polezna-li-hal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179889" cy="27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Захаровы\Desktop\картинки\cranber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4263" r="3013" b="13263"/>
          <a:stretch/>
        </p:blipFill>
        <p:spPr bwMode="auto">
          <a:xfrm>
            <a:off x="70879" y="4656449"/>
            <a:ext cx="2613891" cy="20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Захаровы\Desktop\картинки\1257152701_povidlo-iz-kali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616">
            <a:off x="4429969" y="1800788"/>
            <a:ext cx="4509327" cy="33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Захаровы\Desktop\картинки\ezhevika-fot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9" b="8444"/>
          <a:stretch/>
        </p:blipFill>
        <p:spPr bwMode="auto">
          <a:xfrm rot="21127770">
            <a:off x="1095287" y="2404074"/>
            <a:ext cx="3386069" cy="203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Захаровы\Desktop\картинки\cher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r="9114"/>
          <a:stretch/>
        </p:blipFill>
        <p:spPr bwMode="auto">
          <a:xfrm>
            <a:off x="70879" y="116632"/>
            <a:ext cx="2198255" cy="27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Захаровы\Desktop\картинки\Винни-Пух-и-Все-Все-Вс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285421" cy="61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Захаровы</dc:creator>
  <cp:lastModifiedBy>Захаровы</cp:lastModifiedBy>
  <cp:revision>8</cp:revision>
  <dcterms:created xsi:type="dcterms:W3CDTF">2014-10-26T15:42:23Z</dcterms:created>
  <dcterms:modified xsi:type="dcterms:W3CDTF">2014-10-27T09:51:22Z</dcterms:modified>
</cp:coreProperties>
</file>