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A01670-216D-4CCE-9F4E-EFBD8C9B58E3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5DB3A41-0378-4341-AE61-352A9493F12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Рекламный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C138225-C0A1-4327-8608-D006C6E80BE7}" type="parTrans" cxnId="{C5AEFD43-C467-4B97-B9F6-3ACC6753579C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3721B9D-9270-431F-94C9-02916BF1672F}" type="sibTrans" cxnId="{C5AEFD43-C467-4B97-B9F6-3ACC6753579C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4B8EC7-7B87-4624-A097-DCD430ADC1C6}">
      <dgm:prSet phldrT="[Текст]" custT="1"/>
      <dgm:spPr/>
      <dgm:t>
        <a:bodyPr/>
        <a:lstStyle/>
        <a:p>
          <a:r>
            <a:rPr lang="ru-RU" sz="1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Имиджевый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40C01A-A415-4D75-9D56-9D6C1A7DF084}" type="parTrans" cxnId="{E5AC172D-E5F0-48FD-AE8E-3501CDA9A6A3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984878C-D71E-4650-B6A5-B56151F6A5C2}" type="sibTrans" cxnId="{E5AC172D-E5F0-48FD-AE8E-3501CDA9A6A3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168AE4-8D1C-40DC-AB48-4AE6C3611041}">
      <dgm:prSet phldrT="[Текст]" custT="1"/>
      <dgm:spPr/>
      <dgm:t>
        <a:bodyPr/>
        <a:lstStyle/>
        <a:p>
          <a:r>
            <a:rPr lang="ru-RU" sz="1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Событийный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F352721-B651-4696-9CDD-43286A6D4849}" type="parTrans" cxnId="{8664D2E9-8E4D-42DF-9D9C-D851BBF64AE8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B0319C-2FB2-4674-9F07-1C4C1CEEE9E4}" type="sibTrans" cxnId="{8664D2E9-8E4D-42DF-9D9C-D851BBF64AE8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86EDE5-04F2-4A1E-82C0-A965A2265E9F}">
      <dgm:prSet custT="1"/>
      <dgm:spPr/>
      <dgm:t>
        <a:bodyPr/>
        <a:lstStyle/>
        <a:p>
          <a:r>
            <a:rPr lang="ru-RU" sz="1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Политический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53C39A-B2EF-4C82-B1ED-507C27C54209}" type="parTrans" cxnId="{2FACDF29-47A9-46A6-9EB0-712EDF90F111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B7E04B4-BA0A-4FD0-ADDF-22E002CF6CDE}" type="sibTrans" cxnId="{2FACDF29-47A9-46A6-9EB0-712EDF90F111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D8C9E68-7AD2-4547-9AF2-D4E0ACB0E61E}">
      <dgm:prSet custT="1"/>
      <dgm:spPr/>
      <dgm:t>
        <a:bodyPr/>
        <a:lstStyle/>
        <a:p>
          <a:r>
            <a:rPr lang="ru-RU" sz="1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Учебный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2BBC47-36D2-432A-B7CF-FA516B8E33F6}" type="parTrans" cxnId="{73CDCFE5-D49E-4472-B00A-77B8991D2091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C37284-98FD-4B7C-AAFC-EE57F987B44A}" type="sibTrans" cxnId="{73CDCFE5-D49E-4472-B00A-77B8991D2091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9C3FD9-02DF-4583-8C8C-0B05E72DFFAC}">
      <dgm:prSet custT="1"/>
      <dgm:spPr/>
      <dgm:t>
        <a:bodyPr/>
        <a:lstStyle/>
        <a:p>
          <a:r>
            <a:rPr lang="ru-RU" sz="1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Социальный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16FD3F-2F67-4CA9-9C09-893935BD352C}" type="parTrans" cxnId="{020257D6-FED4-4EA8-B3E9-074251D47E10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718D6E-70F3-494F-9011-104C17ADB197}" type="sibTrans" cxnId="{020257D6-FED4-4EA8-B3E9-074251D47E10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E133E1-1A41-42B9-AC2C-FEE47BB3F333}">
      <dgm:prSet custT="1"/>
      <dgm:spPr/>
      <dgm:t>
        <a:bodyPr/>
        <a:lstStyle/>
        <a:p>
          <a:r>
            <a:rPr lang="ru-RU" sz="1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Декоративный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6A13A0C-40EE-42FE-A206-1469B143BFE9}" type="parTrans" cxnId="{37874500-8E76-4029-B78D-D542EFAF1990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F38023-CF82-4572-8429-D5CF3AA92A3C}" type="sibTrans" cxnId="{37874500-8E76-4029-B78D-D542EFAF1990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E04C36-97F6-495B-BDB2-33BD43A91FF8}">
      <dgm:prSet custT="1"/>
      <dgm:spPr/>
      <dgm:t>
        <a:bodyPr/>
        <a:lstStyle/>
        <a:p>
          <a:r>
            <a:rPr lang="ru-RU" sz="14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Авторский</a:t>
          </a:r>
          <a:endParaRPr lang="ru-RU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96811B-909F-4FD5-AC67-AC974BF23D9D}" type="parTrans" cxnId="{33DFBB02-B9EF-4C70-8942-6BA0424CDABA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2E93D2-7A87-4E12-87D9-C7AE46844B64}" type="sibTrans" cxnId="{33DFBB02-B9EF-4C70-8942-6BA0424CDABA}">
      <dgm:prSet/>
      <dgm:spPr/>
      <dgm:t>
        <a:bodyPr/>
        <a:lstStyle/>
        <a:p>
          <a:endParaRPr lang="ru-RU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E3F4B25-0B27-404D-874C-858365EBC928}" type="pres">
      <dgm:prSet presAssocID="{81A01670-216D-4CCE-9F4E-EFBD8C9B58E3}" presName="linear" presStyleCnt="0">
        <dgm:presLayoutVars>
          <dgm:dir/>
          <dgm:animLvl val="lvl"/>
          <dgm:resizeHandles val="exact"/>
        </dgm:presLayoutVars>
      </dgm:prSet>
      <dgm:spPr/>
    </dgm:pt>
    <dgm:pt modelId="{1261454B-4074-46BF-B654-20D7BF29C6ED}" type="pres">
      <dgm:prSet presAssocID="{65DB3A41-0378-4341-AE61-352A9493F126}" presName="parentLin" presStyleCnt="0"/>
      <dgm:spPr/>
    </dgm:pt>
    <dgm:pt modelId="{9973FB91-4047-4311-951B-7ABC2A43AC1C}" type="pres">
      <dgm:prSet presAssocID="{65DB3A41-0378-4341-AE61-352A9493F126}" presName="parentLeftMargin" presStyleLbl="node1" presStyleIdx="0" presStyleCnt="8"/>
      <dgm:spPr/>
    </dgm:pt>
    <dgm:pt modelId="{8CF25F02-420D-40E5-8054-00F851C9DB97}" type="pres">
      <dgm:prSet presAssocID="{65DB3A41-0378-4341-AE61-352A9493F126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4A6D8BAF-C0DE-42AD-AD0F-D1541284EFDE}" type="pres">
      <dgm:prSet presAssocID="{65DB3A41-0378-4341-AE61-352A9493F126}" presName="negativeSpace" presStyleCnt="0"/>
      <dgm:spPr/>
    </dgm:pt>
    <dgm:pt modelId="{E94FA74A-DE69-41B9-BCA4-D3C991F296F1}" type="pres">
      <dgm:prSet presAssocID="{65DB3A41-0378-4341-AE61-352A9493F126}" presName="childText" presStyleLbl="conFgAcc1" presStyleIdx="0" presStyleCnt="8">
        <dgm:presLayoutVars>
          <dgm:bulletEnabled val="1"/>
        </dgm:presLayoutVars>
      </dgm:prSet>
      <dgm:spPr/>
    </dgm:pt>
    <dgm:pt modelId="{22D03F75-853B-4790-AF0F-8D748627CF96}" type="pres">
      <dgm:prSet presAssocID="{83721B9D-9270-431F-94C9-02916BF1672F}" presName="spaceBetweenRectangles" presStyleCnt="0"/>
      <dgm:spPr/>
    </dgm:pt>
    <dgm:pt modelId="{21DE6FCC-1D18-41F3-9C5A-25DBA5B53FB3}" type="pres">
      <dgm:prSet presAssocID="{F94B8EC7-7B87-4624-A097-DCD430ADC1C6}" presName="parentLin" presStyleCnt="0"/>
      <dgm:spPr/>
    </dgm:pt>
    <dgm:pt modelId="{3FBA3324-483E-45AB-9E6D-F35C4844706F}" type="pres">
      <dgm:prSet presAssocID="{F94B8EC7-7B87-4624-A097-DCD430ADC1C6}" presName="parentLeftMargin" presStyleLbl="node1" presStyleIdx="0" presStyleCnt="8"/>
      <dgm:spPr/>
    </dgm:pt>
    <dgm:pt modelId="{880BBAB0-81EF-4EE1-9BB5-F02FE123EDCC}" type="pres">
      <dgm:prSet presAssocID="{F94B8EC7-7B87-4624-A097-DCD430ADC1C6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E3295968-912A-4B42-A985-3471AB54A15F}" type="pres">
      <dgm:prSet presAssocID="{F94B8EC7-7B87-4624-A097-DCD430ADC1C6}" presName="negativeSpace" presStyleCnt="0"/>
      <dgm:spPr/>
    </dgm:pt>
    <dgm:pt modelId="{B907BDF7-29DD-450C-8DB2-229E2783AFD2}" type="pres">
      <dgm:prSet presAssocID="{F94B8EC7-7B87-4624-A097-DCD430ADC1C6}" presName="childText" presStyleLbl="conFgAcc1" presStyleIdx="1" presStyleCnt="8">
        <dgm:presLayoutVars>
          <dgm:bulletEnabled val="1"/>
        </dgm:presLayoutVars>
      </dgm:prSet>
      <dgm:spPr/>
    </dgm:pt>
    <dgm:pt modelId="{8792FFED-4535-4BBA-93B9-B7EAFE849C87}" type="pres">
      <dgm:prSet presAssocID="{F984878C-D71E-4650-B6A5-B56151F6A5C2}" presName="spaceBetweenRectangles" presStyleCnt="0"/>
      <dgm:spPr/>
    </dgm:pt>
    <dgm:pt modelId="{36A37914-E103-4DCB-B512-B9F1F3982C4C}" type="pres">
      <dgm:prSet presAssocID="{3C168AE4-8D1C-40DC-AB48-4AE6C3611041}" presName="parentLin" presStyleCnt="0"/>
      <dgm:spPr/>
    </dgm:pt>
    <dgm:pt modelId="{757B3EA3-7BA1-4309-ADF9-CCD061881D0D}" type="pres">
      <dgm:prSet presAssocID="{3C168AE4-8D1C-40DC-AB48-4AE6C3611041}" presName="parentLeftMargin" presStyleLbl="node1" presStyleIdx="1" presStyleCnt="8"/>
      <dgm:spPr/>
    </dgm:pt>
    <dgm:pt modelId="{58148074-F678-4337-BE26-2F7B7378CB78}" type="pres">
      <dgm:prSet presAssocID="{3C168AE4-8D1C-40DC-AB48-4AE6C3611041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52C6BA08-EDA4-4888-9320-81EF72EAD5D8}" type="pres">
      <dgm:prSet presAssocID="{3C168AE4-8D1C-40DC-AB48-4AE6C3611041}" presName="negativeSpace" presStyleCnt="0"/>
      <dgm:spPr/>
    </dgm:pt>
    <dgm:pt modelId="{3AD54643-6079-455E-B94F-6B4C0A2BFE39}" type="pres">
      <dgm:prSet presAssocID="{3C168AE4-8D1C-40DC-AB48-4AE6C3611041}" presName="childText" presStyleLbl="conFgAcc1" presStyleIdx="2" presStyleCnt="8">
        <dgm:presLayoutVars>
          <dgm:bulletEnabled val="1"/>
        </dgm:presLayoutVars>
      </dgm:prSet>
      <dgm:spPr/>
    </dgm:pt>
    <dgm:pt modelId="{978BF54E-A6CF-4C1F-9385-BE5980510084}" type="pres">
      <dgm:prSet presAssocID="{FBB0319C-2FB2-4674-9F07-1C4C1CEEE9E4}" presName="spaceBetweenRectangles" presStyleCnt="0"/>
      <dgm:spPr/>
    </dgm:pt>
    <dgm:pt modelId="{4BB8D113-6CF7-4899-BDFD-011FDF372715}" type="pres">
      <dgm:prSet presAssocID="{4086EDE5-04F2-4A1E-82C0-A965A2265E9F}" presName="parentLin" presStyleCnt="0"/>
      <dgm:spPr/>
    </dgm:pt>
    <dgm:pt modelId="{500E02CA-04E2-4029-B2FD-3559846516FB}" type="pres">
      <dgm:prSet presAssocID="{4086EDE5-04F2-4A1E-82C0-A965A2265E9F}" presName="parentLeftMargin" presStyleLbl="node1" presStyleIdx="2" presStyleCnt="8"/>
      <dgm:spPr/>
    </dgm:pt>
    <dgm:pt modelId="{A6ABA147-8F5F-4473-8751-7A6C17E5AAE5}" type="pres">
      <dgm:prSet presAssocID="{4086EDE5-04F2-4A1E-82C0-A965A2265E9F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5D06B7FA-553E-4AF9-8626-62C70389C107}" type="pres">
      <dgm:prSet presAssocID="{4086EDE5-04F2-4A1E-82C0-A965A2265E9F}" presName="negativeSpace" presStyleCnt="0"/>
      <dgm:spPr/>
    </dgm:pt>
    <dgm:pt modelId="{4440E8F6-EE0A-482E-9C81-B4F550F214AD}" type="pres">
      <dgm:prSet presAssocID="{4086EDE5-04F2-4A1E-82C0-A965A2265E9F}" presName="childText" presStyleLbl="conFgAcc1" presStyleIdx="3" presStyleCnt="8">
        <dgm:presLayoutVars>
          <dgm:bulletEnabled val="1"/>
        </dgm:presLayoutVars>
      </dgm:prSet>
      <dgm:spPr/>
    </dgm:pt>
    <dgm:pt modelId="{31267267-F83C-4A14-8857-3CB492DBB6E4}" type="pres">
      <dgm:prSet presAssocID="{0B7E04B4-BA0A-4FD0-ADDF-22E002CF6CDE}" presName="spaceBetweenRectangles" presStyleCnt="0"/>
      <dgm:spPr/>
    </dgm:pt>
    <dgm:pt modelId="{46C3F366-A5A3-4E6B-9112-FBB0085E4DE3}" type="pres">
      <dgm:prSet presAssocID="{3D8C9E68-7AD2-4547-9AF2-D4E0ACB0E61E}" presName="parentLin" presStyleCnt="0"/>
      <dgm:spPr/>
    </dgm:pt>
    <dgm:pt modelId="{9DE3344D-8343-4E2A-ACDA-905EFBE1B238}" type="pres">
      <dgm:prSet presAssocID="{3D8C9E68-7AD2-4547-9AF2-D4E0ACB0E61E}" presName="parentLeftMargin" presStyleLbl="node1" presStyleIdx="3" presStyleCnt="8"/>
      <dgm:spPr/>
    </dgm:pt>
    <dgm:pt modelId="{A3C2E895-09E0-4B00-96E4-5BE8C751A8A7}" type="pres">
      <dgm:prSet presAssocID="{3D8C9E68-7AD2-4547-9AF2-D4E0ACB0E61E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E1B94357-736B-4C37-8A6D-E7A2F9415BD9}" type="pres">
      <dgm:prSet presAssocID="{3D8C9E68-7AD2-4547-9AF2-D4E0ACB0E61E}" presName="negativeSpace" presStyleCnt="0"/>
      <dgm:spPr/>
    </dgm:pt>
    <dgm:pt modelId="{EA52EBA4-E6B8-4F1C-9866-8AC1D0348A0C}" type="pres">
      <dgm:prSet presAssocID="{3D8C9E68-7AD2-4547-9AF2-D4E0ACB0E61E}" presName="childText" presStyleLbl="conFgAcc1" presStyleIdx="4" presStyleCnt="8">
        <dgm:presLayoutVars>
          <dgm:bulletEnabled val="1"/>
        </dgm:presLayoutVars>
      </dgm:prSet>
      <dgm:spPr/>
    </dgm:pt>
    <dgm:pt modelId="{2A3EC64B-42FC-468C-AF0E-4264B3319D3F}" type="pres">
      <dgm:prSet presAssocID="{01C37284-98FD-4B7C-AAFC-EE57F987B44A}" presName="spaceBetweenRectangles" presStyleCnt="0"/>
      <dgm:spPr/>
    </dgm:pt>
    <dgm:pt modelId="{4C11D0C3-D6DA-43CE-AF98-D469F8DBB395}" type="pres">
      <dgm:prSet presAssocID="{589C3FD9-02DF-4583-8C8C-0B05E72DFFAC}" presName="parentLin" presStyleCnt="0"/>
      <dgm:spPr/>
    </dgm:pt>
    <dgm:pt modelId="{07A8480B-B5C3-4742-B753-8ABF9BAEBADF}" type="pres">
      <dgm:prSet presAssocID="{589C3FD9-02DF-4583-8C8C-0B05E72DFFAC}" presName="parentLeftMargin" presStyleLbl="node1" presStyleIdx="4" presStyleCnt="8"/>
      <dgm:spPr/>
    </dgm:pt>
    <dgm:pt modelId="{D584C589-5944-4DAE-8459-DF9C590F64AE}" type="pres">
      <dgm:prSet presAssocID="{589C3FD9-02DF-4583-8C8C-0B05E72DFFAC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076A8437-C797-49E0-A13F-C1850B58F98D}" type="pres">
      <dgm:prSet presAssocID="{589C3FD9-02DF-4583-8C8C-0B05E72DFFAC}" presName="negativeSpace" presStyleCnt="0"/>
      <dgm:spPr/>
    </dgm:pt>
    <dgm:pt modelId="{95226B3A-373D-4A99-9D12-FCE1D5E1A6BC}" type="pres">
      <dgm:prSet presAssocID="{589C3FD9-02DF-4583-8C8C-0B05E72DFFAC}" presName="childText" presStyleLbl="conFgAcc1" presStyleIdx="5" presStyleCnt="8">
        <dgm:presLayoutVars>
          <dgm:bulletEnabled val="1"/>
        </dgm:presLayoutVars>
      </dgm:prSet>
      <dgm:spPr/>
    </dgm:pt>
    <dgm:pt modelId="{F4C16C29-C478-4A98-9941-5F834827D7E0}" type="pres">
      <dgm:prSet presAssocID="{61718D6E-70F3-494F-9011-104C17ADB197}" presName="spaceBetweenRectangles" presStyleCnt="0"/>
      <dgm:spPr/>
    </dgm:pt>
    <dgm:pt modelId="{22A747B4-5D0A-4334-80EF-44350CF5A8D0}" type="pres">
      <dgm:prSet presAssocID="{B4E133E1-1A41-42B9-AC2C-FEE47BB3F333}" presName="parentLin" presStyleCnt="0"/>
      <dgm:spPr/>
    </dgm:pt>
    <dgm:pt modelId="{110839CB-72B9-439C-86AD-C935AD175BEB}" type="pres">
      <dgm:prSet presAssocID="{B4E133E1-1A41-42B9-AC2C-FEE47BB3F333}" presName="parentLeftMargin" presStyleLbl="node1" presStyleIdx="5" presStyleCnt="8"/>
      <dgm:spPr/>
    </dgm:pt>
    <dgm:pt modelId="{59E0AA6F-8581-46F2-A2F9-4DC52B10C51E}" type="pres">
      <dgm:prSet presAssocID="{B4E133E1-1A41-42B9-AC2C-FEE47BB3F333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F0DB8-BFF8-4DCE-B20D-4A1A5005BBE2}" type="pres">
      <dgm:prSet presAssocID="{B4E133E1-1A41-42B9-AC2C-FEE47BB3F333}" presName="negativeSpace" presStyleCnt="0"/>
      <dgm:spPr/>
    </dgm:pt>
    <dgm:pt modelId="{61F7A30F-0E5E-472D-B2C4-E1200278ACAB}" type="pres">
      <dgm:prSet presAssocID="{B4E133E1-1A41-42B9-AC2C-FEE47BB3F333}" presName="childText" presStyleLbl="conFgAcc1" presStyleIdx="6" presStyleCnt="8">
        <dgm:presLayoutVars>
          <dgm:bulletEnabled val="1"/>
        </dgm:presLayoutVars>
      </dgm:prSet>
      <dgm:spPr/>
    </dgm:pt>
    <dgm:pt modelId="{0129B297-E168-47C4-9990-F07C2FC42A9B}" type="pres">
      <dgm:prSet presAssocID="{F8F38023-CF82-4572-8429-D5CF3AA92A3C}" presName="spaceBetweenRectangles" presStyleCnt="0"/>
      <dgm:spPr/>
    </dgm:pt>
    <dgm:pt modelId="{6E49FA00-CABA-4996-8B8A-EF0F15443A6D}" type="pres">
      <dgm:prSet presAssocID="{C7E04C36-97F6-495B-BDB2-33BD43A91FF8}" presName="parentLin" presStyleCnt="0"/>
      <dgm:spPr/>
    </dgm:pt>
    <dgm:pt modelId="{0F4C6CEA-2317-40E2-A3B6-2ACCF788C268}" type="pres">
      <dgm:prSet presAssocID="{C7E04C36-97F6-495B-BDB2-33BD43A91FF8}" presName="parentLeftMargin" presStyleLbl="node1" presStyleIdx="6" presStyleCnt="8"/>
      <dgm:spPr/>
    </dgm:pt>
    <dgm:pt modelId="{E482E43B-1E8E-49DA-AC96-326C40F045EF}" type="pres">
      <dgm:prSet presAssocID="{C7E04C36-97F6-495B-BDB2-33BD43A91FF8}" presName="parentText" presStyleLbl="node1" presStyleIdx="7" presStyleCnt="8">
        <dgm:presLayoutVars>
          <dgm:chMax val="0"/>
          <dgm:bulletEnabled val="1"/>
        </dgm:presLayoutVars>
      </dgm:prSet>
      <dgm:spPr/>
    </dgm:pt>
    <dgm:pt modelId="{27FDF9BC-898D-403B-B3D3-AA4371B949CA}" type="pres">
      <dgm:prSet presAssocID="{C7E04C36-97F6-495B-BDB2-33BD43A91FF8}" presName="negativeSpace" presStyleCnt="0"/>
      <dgm:spPr/>
    </dgm:pt>
    <dgm:pt modelId="{7C9D103D-5306-46A6-9234-5EE8EAEEFE1F}" type="pres">
      <dgm:prSet presAssocID="{C7E04C36-97F6-495B-BDB2-33BD43A91FF8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69263291-933C-4A45-B763-7F188261E5C9}" type="presOf" srcId="{589C3FD9-02DF-4583-8C8C-0B05E72DFFAC}" destId="{07A8480B-B5C3-4742-B753-8ABF9BAEBADF}" srcOrd="0" destOrd="0" presId="urn:microsoft.com/office/officeart/2005/8/layout/list1"/>
    <dgm:cxn modelId="{0292B9BB-44D6-40CD-9851-141B1294202A}" type="presOf" srcId="{3D8C9E68-7AD2-4547-9AF2-D4E0ACB0E61E}" destId="{9DE3344D-8343-4E2A-ACDA-905EFBE1B238}" srcOrd="0" destOrd="0" presId="urn:microsoft.com/office/officeart/2005/8/layout/list1"/>
    <dgm:cxn modelId="{46B0B7AD-718A-40E7-89B6-6F03CF1F6A2D}" type="presOf" srcId="{4086EDE5-04F2-4A1E-82C0-A965A2265E9F}" destId="{500E02CA-04E2-4029-B2FD-3559846516FB}" srcOrd="0" destOrd="0" presId="urn:microsoft.com/office/officeart/2005/8/layout/list1"/>
    <dgm:cxn modelId="{0EC906F5-6E69-401B-947B-A4B76F1FAEE0}" type="presOf" srcId="{F94B8EC7-7B87-4624-A097-DCD430ADC1C6}" destId="{880BBAB0-81EF-4EE1-9BB5-F02FE123EDCC}" srcOrd="1" destOrd="0" presId="urn:microsoft.com/office/officeart/2005/8/layout/list1"/>
    <dgm:cxn modelId="{E2A2DC71-E0F1-4302-B49B-F4D4F55D8AC4}" type="presOf" srcId="{F94B8EC7-7B87-4624-A097-DCD430ADC1C6}" destId="{3FBA3324-483E-45AB-9E6D-F35C4844706F}" srcOrd="0" destOrd="0" presId="urn:microsoft.com/office/officeart/2005/8/layout/list1"/>
    <dgm:cxn modelId="{020257D6-FED4-4EA8-B3E9-074251D47E10}" srcId="{81A01670-216D-4CCE-9F4E-EFBD8C9B58E3}" destId="{589C3FD9-02DF-4583-8C8C-0B05E72DFFAC}" srcOrd="5" destOrd="0" parTransId="{FA16FD3F-2F67-4CA9-9C09-893935BD352C}" sibTransId="{61718D6E-70F3-494F-9011-104C17ADB197}"/>
    <dgm:cxn modelId="{73CDCFE5-D49E-4472-B00A-77B8991D2091}" srcId="{81A01670-216D-4CCE-9F4E-EFBD8C9B58E3}" destId="{3D8C9E68-7AD2-4547-9AF2-D4E0ACB0E61E}" srcOrd="4" destOrd="0" parTransId="{B82BBC47-36D2-432A-B7CF-FA516B8E33F6}" sibTransId="{01C37284-98FD-4B7C-AAFC-EE57F987B44A}"/>
    <dgm:cxn modelId="{2FACDF29-47A9-46A6-9EB0-712EDF90F111}" srcId="{81A01670-216D-4CCE-9F4E-EFBD8C9B58E3}" destId="{4086EDE5-04F2-4A1E-82C0-A965A2265E9F}" srcOrd="3" destOrd="0" parTransId="{9853C39A-B2EF-4C82-B1ED-507C27C54209}" sibTransId="{0B7E04B4-BA0A-4FD0-ADDF-22E002CF6CDE}"/>
    <dgm:cxn modelId="{9CE851CC-2365-4E25-A887-93E181D30C51}" type="presOf" srcId="{65DB3A41-0378-4341-AE61-352A9493F126}" destId="{8CF25F02-420D-40E5-8054-00F851C9DB97}" srcOrd="1" destOrd="0" presId="urn:microsoft.com/office/officeart/2005/8/layout/list1"/>
    <dgm:cxn modelId="{8664D2E9-8E4D-42DF-9D9C-D851BBF64AE8}" srcId="{81A01670-216D-4CCE-9F4E-EFBD8C9B58E3}" destId="{3C168AE4-8D1C-40DC-AB48-4AE6C3611041}" srcOrd="2" destOrd="0" parTransId="{DF352721-B651-4696-9CDD-43286A6D4849}" sibTransId="{FBB0319C-2FB2-4674-9F07-1C4C1CEEE9E4}"/>
    <dgm:cxn modelId="{0EFBC35D-B17C-4637-A1C6-301ACDC38507}" type="presOf" srcId="{65DB3A41-0378-4341-AE61-352A9493F126}" destId="{9973FB91-4047-4311-951B-7ABC2A43AC1C}" srcOrd="0" destOrd="0" presId="urn:microsoft.com/office/officeart/2005/8/layout/list1"/>
    <dgm:cxn modelId="{33DFBB02-B9EF-4C70-8942-6BA0424CDABA}" srcId="{81A01670-216D-4CCE-9F4E-EFBD8C9B58E3}" destId="{C7E04C36-97F6-495B-BDB2-33BD43A91FF8}" srcOrd="7" destOrd="0" parTransId="{1996811B-909F-4FD5-AC67-AC974BF23D9D}" sibTransId="{242E93D2-7A87-4E12-87D9-C7AE46844B64}"/>
    <dgm:cxn modelId="{73FB4D74-DF5F-46C0-97E9-99E23CA11AA9}" type="presOf" srcId="{3C168AE4-8D1C-40DC-AB48-4AE6C3611041}" destId="{58148074-F678-4337-BE26-2F7B7378CB78}" srcOrd="1" destOrd="0" presId="urn:microsoft.com/office/officeart/2005/8/layout/list1"/>
    <dgm:cxn modelId="{98301AD8-A367-4C57-8731-743CFD573991}" type="presOf" srcId="{B4E133E1-1A41-42B9-AC2C-FEE47BB3F333}" destId="{110839CB-72B9-439C-86AD-C935AD175BEB}" srcOrd="0" destOrd="0" presId="urn:microsoft.com/office/officeart/2005/8/layout/list1"/>
    <dgm:cxn modelId="{E5AC172D-E5F0-48FD-AE8E-3501CDA9A6A3}" srcId="{81A01670-216D-4CCE-9F4E-EFBD8C9B58E3}" destId="{F94B8EC7-7B87-4624-A097-DCD430ADC1C6}" srcOrd="1" destOrd="0" parTransId="{4540C01A-A415-4D75-9D56-9D6C1A7DF084}" sibTransId="{F984878C-D71E-4650-B6A5-B56151F6A5C2}"/>
    <dgm:cxn modelId="{3782F1AA-13C8-4B8D-B533-3C6790CA301F}" type="presOf" srcId="{C7E04C36-97F6-495B-BDB2-33BD43A91FF8}" destId="{E482E43B-1E8E-49DA-AC96-326C40F045EF}" srcOrd="1" destOrd="0" presId="urn:microsoft.com/office/officeart/2005/8/layout/list1"/>
    <dgm:cxn modelId="{FBB4E2FD-824F-41B9-82CA-6E6482966339}" type="presOf" srcId="{589C3FD9-02DF-4583-8C8C-0B05E72DFFAC}" destId="{D584C589-5944-4DAE-8459-DF9C590F64AE}" srcOrd="1" destOrd="0" presId="urn:microsoft.com/office/officeart/2005/8/layout/list1"/>
    <dgm:cxn modelId="{D0E31E53-611C-473C-908A-834342733446}" type="presOf" srcId="{3D8C9E68-7AD2-4547-9AF2-D4E0ACB0E61E}" destId="{A3C2E895-09E0-4B00-96E4-5BE8C751A8A7}" srcOrd="1" destOrd="0" presId="urn:microsoft.com/office/officeart/2005/8/layout/list1"/>
    <dgm:cxn modelId="{B1BF3218-E858-49B0-A18C-133BBDB4D924}" type="presOf" srcId="{4086EDE5-04F2-4A1E-82C0-A965A2265E9F}" destId="{A6ABA147-8F5F-4473-8751-7A6C17E5AAE5}" srcOrd="1" destOrd="0" presId="urn:microsoft.com/office/officeart/2005/8/layout/list1"/>
    <dgm:cxn modelId="{1F37B1FD-C69A-42BC-B3D7-CE8538456C1D}" type="presOf" srcId="{3C168AE4-8D1C-40DC-AB48-4AE6C3611041}" destId="{757B3EA3-7BA1-4309-ADF9-CCD061881D0D}" srcOrd="0" destOrd="0" presId="urn:microsoft.com/office/officeart/2005/8/layout/list1"/>
    <dgm:cxn modelId="{A5F447AC-75C7-449A-A4CA-F3277280EC4D}" type="presOf" srcId="{B4E133E1-1A41-42B9-AC2C-FEE47BB3F333}" destId="{59E0AA6F-8581-46F2-A2F9-4DC52B10C51E}" srcOrd="1" destOrd="0" presId="urn:microsoft.com/office/officeart/2005/8/layout/list1"/>
    <dgm:cxn modelId="{0F011ACC-3E23-42D2-A014-CE850AEFD026}" type="presOf" srcId="{81A01670-216D-4CCE-9F4E-EFBD8C9B58E3}" destId="{5E3F4B25-0B27-404D-874C-858365EBC928}" srcOrd="0" destOrd="0" presId="urn:microsoft.com/office/officeart/2005/8/layout/list1"/>
    <dgm:cxn modelId="{37874500-8E76-4029-B78D-D542EFAF1990}" srcId="{81A01670-216D-4CCE-9F4E-EFBD8C9B58E3}" destId="{B4E133E1-1A41-42B9-AC2C-FEE47BB3F333}" srcOrd="6" destOrd="0" parTransId="{46A13A0C-40EE-42FE-A206-1469B143BFE9}" sibTransId="{F8F38023-CF82-4572-8429-D5CF3AA92A3C}"/>
    <dgm:cxn modelId="{238F591D-1C8D-409B-B126-FF0A97AE160B}" type="presOf" srcId="{C7E04C36-97F6-495B-BDB2-33BD43A91FF8}" destId="{0F4C6CEA-2317-40E2-A3B6-2ACCF788C268}" srcOrd="0" destOrd="0" presId="urn:microsoft.com/office/officeart/2005/8/layout/list1"/>
    <dgm:cxn modelId="{C5AEFD43-C467-4B97-B9F6-3ACC6753579C}" srcId="{81A01670-216D-4CCE-9F4E-EFBD8C9B58E3}" destId="{65DB3A41-0378-4341-AE61-352A9493F126}" srcOrd="0" destOrd="0" parTransId="{6C138225-C0A1-4327-8608-D006C6E80BE7}" sibTransId="{83721B9D-9270-431F-94C9-02916BF1672F}"/>
    <dgm:cxn modelId="{0907C735-D8DD-4CDC-9143-D4A57DDA532B}" type="presParOf" srcId="{5E3F4B25-0B27-404D-874C-858365EBC928}" destId="{1261454B-4074-46BF-B654-20D7BF29C6ED}" srcOrd="0" destOrd="0" presId="urn:microsoft.com/office/officeart/2005/8/layout/list1"/>
    <dgm:cxn modelId="{CD60F136-E281-45FE-83F6-12371B113217}" type="presParOf" srcId="{1261454B-4074-46BF-B654-20D7BF29C6ED}" destId="{9973FB91-4047-4311-951B-7ABC2A43AC1C}" srcOrd="0" destOrd="0" presId="urn:microsoft.com/office/officeart/2005/8/layout/list1"/>
    <dgm:cxn modelId="{CF7E2F9C-A77B-454A-9675-FC2738F3A2BC}" type="presParOf" srcId="{1261454B-4074-46BF-B654-20D7BF29C6ED}" destId="{8CF25F02-420D-40E5-8054-00F851C9DB97}" srcOrd="1" destOrd="0" presId="urn:microsoft.com/office/officeart/2005/8/layout/list1"/>
    <dgm:cxn modelId="{D0CA17BE-4C90-4D3C-9751-9FC67C074E7F}" type="presParOf" srcId="{5E3F4B25-0B27-404D-874C-858365EBC928}" destId="{4A6D8BAF-C0DE-42AD-AD0F-D1541284EFDE}" srcOrd="1" destOrd="0" presId="urn:microsoft.com/office/officeart/2005/8/layout/list1"/>
    <dgm:cxn modelId="{9FDD6D02-9156-4FF5-B735-6C5C3E95D4BF}" type="presParOf" srcId="{5E3F4B25-0B27-404D-874C-858365EBC928}" destId="{E94FA74A-DE69-41B9-BCA4-D3C991F296F1}" srcOrd="2" destOrd="0" presId="urn:microsoft.com/office/officeart/2005/8/layout/list1"/>
    <dgm:cxn modelId="{CBB33FA9-683B-4A5D-A99C-DE1847AFE916}" type="presParOf" srcId="{5E3F4B25-0B27-404D-874C-858365EBC928}" destId="{22D03F75-853B-4790-AF0F-8D748627CF96}" srcOrd="3" destOrd="0" presId="urn:microsoft.com/office/officeart/2005/8/layout/list1"/>
    <dgm:cxn modelId="{6C1C51DB-D1C6-4F30-85E4-E4E70E96B424}" type="presParOf" srcId="{5E3F4B25-0B27-404D-874C-858365EBC928}" destId="{21DE6FCC-1D18-41F3-9C5A-25DBA5B53FB3}" srcOrd="4" destOrd="0" presId="urn:microsoft.com/office/officeart/2005/8/layout/list1"/>
    <dgm:cxn modelId="{02F13249-D093-4300-8566-88E29DC5C82C}" type="presParOf" srcId="{21DE6FCC-1D18-41F3-9C5A-25DBA5B53FB3}" destId="{3FBA3324-483E-45AB-9E6D-F35C4844706F}" srcOrd="0" destOrd="0" presId="urn:microsoft.com/office/officeart/2005/8/layout/list1"/>
    <dgm:cxn modelId="{ECFA49B7-F7C4-4A52-803E-56F0DD0C38EB}" type="presParOf" srcId="{21DE6FCC-1D18-41F3-9C5A-25DBA5B53FB3}" destId="{880BBAB0-81EF-4EE1-9BB5-F02FE123EDCC}" srcOrd="1" destOrd="0" presId="urn:microsoft.com/office/officeart/2005/8/layout/list1"/>
    <dgm:cxn modelId="{80BE50CE-DFD2-448E-AEC9-8B9DB05B07A9}" type="presParOf" srcId="{5E3F4B25-0B27-404D-874C-858365EBC928}" destId="{E3295968-912A-4B42-A985-3471AB54A15F}" srcOrd="5" destOrd="0" presId="urn:microsoft.com/office/officeart/2005/8/layout/list1"/>
    <dgm:cxn modelId="{B0FDD363-7C5A-4C1B-86BE-3B693C197059}" type="presParOf" srcId="{5E3F4B25-0B27-404D-874C-858365EBC928}" destId="{B907BDF7-29DD-450C-8DB2-229E2783AFD2}" srcOrd="6" destOrd="0" presId="urn:microsoft.com/office/officeart/2005/8/layout/list1"/>
    <dgm:cxn modelId="{81DBF24C-CA7F-4E94-B132-A02ABF4D648E}" type="presParOf" srcId="{5E3F4B25-0B27-404D-874C-858365EBC928}" destId="{8792FFED-4535-4BBA-93B9-B7EAFE849C87}" srcOrd="7" destOrd="0" presId="urn:microsoft.com/office/officeart/2005/8/layout/list1"/>
    <dgm:cxn modelId="{225C679B-13FE-40AF-9165-5E3FC1962C77}" type="presParOf" srcId="{5E3F4B25-0B27-404D-874C-858365EBC928}" destId="{36A37914-E103-4DCB-B512-B9F1F3982C4C}" srcOrd="8" destOrd="0" presId="urn:microsoft.com/office/officeart/2005/8/layout/list1"/>
    <dgm:cxn modelId="{E9C070EB-7D56-47EB-8306-101ECF8A0E25}" type="presParOf" srcId="{36A37914-E103-4DCB-B512-B9F1F3982C4C}" destId="{757B3EA3-7BA1-4309-ADF9-CCD061881D0D}" srcOrd="0" destOrd="0" presId="urn:microsoft.com/office/officeart/2005/8/layout/list1"/>
    <dgm:cxn modelId="{1512CF3B-6775-419A-A649-055F34C0D4C1}" type="presParOf" srcId="{36A37914-E103-4DCB-B512-B9F1F3982C4C}" destId="{58148074-F678-4337-BE26-2F7B7378CB78}" srcOrd="1" destOrd="0" presId="urn:microsoft.com/office/officeart/2005/8/layout/list1"/>
    <dgm:cxn modelId="{92DC7C69-4E14-4C7C-839B-5A09D98CD850}" type="presParOf" srcId="{5E3F4B25-0B27-404D-874C-858365EBC928}" destId="{52C6BA08-EDA4-4888-9320-81EF72EAD5D8}" srcOrd="9" destOrd="0" presId="urn:microsoft.com/office/officeart/2005/8/layout/list1"/>
    <dgm:cxn modelId="{2FA69EF3-CE0E-43E0-A090-6539A94E4925}" type="presParOf" srcId="{5E3F4B25-0B27-404D-874C-858365EBC928}" destId="{3AD54643-6079-455E-B94F-6B4C0A2BFE39}" srcOrd="10" destOrd="0" presId="urn:microsoft.com/office/officeart/2005/8/layout/list1"/>
    <dgm:cxn modelId="{F1711951-5E5B-4151-9CD8-C78E9D6D2CEC}" type="presParOf" srcId="{5E3F4B25-0B27-404D-874C-858365EBC928}" destId="{978BF54E-A6CF-4C1F-9385-BE5980510084}" srcOrd="11" destOrd="0" presId="urn:microsoft.com/office/officeart/2005/8/layout/list1"/>
    <dgm:cxn modelId="{A2A51E23-A57D-47FB-B1D6-9D7CBFB66973}" type="presParOf" srcId="{5E3F4B25-0B27-404D-874C-858365EBC928}" destId="{4BB8D113-6CF7-4899-BDFD-011FDF372715}" srcOrd="12" destOrd="0" presId="urn:microsoft.com/office/officeart/2005/8/layout/list1"/>
    <dgm:cxn modelId="{A6482E08-034E-4035-958A-D2221222C1B2}" type="presParOf" srcId="{4BB8D113-6CF7-4899-BDFD-011FDF372715}" destId="{500E02CA-04E2-4029-B2FD-3559846516FB}" srcOrd="0" destOrd="0" presId="urn:microsoft.com/office/officeart/2005/8/layout/list1"/>
    <dgm:cxn modelId="{98E9EC72-F765-4BC7-920B-023CBF826B98}" type="presParOf" srcId="{4BB8D113-6CF7-4899-BDFD-011FDF372715}" destId="{A6ABA147-8F5F-4473-8751-7A6C17E5AAE5}" srcOrd="1" destOrd="0" presId="urn:microsoft.com/office/officeart/2005/8/layout/list1"/>
    <dgm:cxn modelId="{942B0756-2AA6-465D-B016-0D27CF42949D}" type="presParOf" srcId="{5E3F4B25-0B27-404D-874C-858365EBC928}" destId="{5D06B7FA-553E-4AF9-8626-62C70389C107}" srcOrd="13" destOrd="0" presId="urn:microsoft.com/office/officeart/2005/8/layout/list1"/>
    <dgm:cxn modelId="{13591A81-A01D-4F52-819A-2CB86068DF68}" type="presParOf" srcId="{5E3F4B25-0B27-404D-874C-858365EBC928}" destId="{4440E8F6-EE0A-482E-9C81-B4F550F214AD}" srcOrd="14" destOrd="0" presId="urn:microsoft.com/office/officeart/2005/8/layout/list1"/>
    <dgm:cxn modelId="{CB9AE440-4408-4992-8565-5CF89C4B9D49}" type="presParOf" srcId="{5E3F4B25-0B27-404D-874C-858365EBC928}" destId="{31267267-F83C-4A14-8857-3CB492DBB6E4}" srcOrd="15" destOrd="0" presId="urn:microsoft.com/office/officeart/2005/8/layout/list1"/>
    <dgm:cxn modelId="{5A7C303A-C732-4B08-9CBC-9EE8C109B759}" type="presParOf" srcId="{5E3F4B25-0B27-404D-874C-858365EBC928}" destId="{46C3F366-A5A3-4E6B-9112-FBB0085E4DE3}" srcOrd="16" destOrd="0" presId="urn:microsoft.com/office/officeart/2005/8/layout/list1"/>
    <dgm:cxn modelId="{1D4F58CA-E003-43D2-8663-EE31FF553C60}" type="presParOf" srcId="{46C3F366-A5A3-4E6B-9112-FBB0085E4DE3}" destId="{9DE3344D-8343-4E2A-ACDA-905EFBE1B238}" srcOrd="0" destOrd="0" presId="urn:microsoft.com/office/officeart/2005/8/layout/list1"/>
    <dgm:cxn modelId="{7A2A27B2-EC0C-47E7-9E87-A34246B42066}" type="presParOf" srcId="{46C3F366-A5A3-4E6B-9112-FBB0085E4DE3}" destId="{A3C2E895-09E0-4B00-96E4-5BE8C751A8A7}" srcOrd="1" destOrd="0" presId="urn:microsoft.com/office/officeart/2005/8/layout/list1"/>
    <dgm:cxn modelId="{FCA122A8-4A4D-4F15-9D64-DD97C5AEAF74}" type="presParOf" srcId="{5E3F4B25-0B27-404D-874C-858365EBC928}" destId="{E1B94357-736B-4C37-8A6D-E7A2F9415BD9}" srcOrd="17" destOrd="0" presId="urn:microsoft.com/office/officeart/2005/8/layout/list1"/>
    <dgm:cxn modelId="{5892ED3A-A9F8-4572-8ECA-72396FBFB14A}" type="presParOf" srcId="{5E3F4B25-0B27-404D-874C-858365EBC928}" destId="{EA52EBA4-E6B8-4F1C-9866-8AC1D0348A0C}" srcOrd="18" destOrd="0" presId="urn:microsoft.com/office/officeart/2005/8/layout/list1"/>
    <dgm:cxn modelId="{CB7096B6-6FF5-43A7-9B85-89D6C4BE5B98}" type="presParOf" srcId="{5E3F4B25-0B27-404D-874C-858365EBC928}" destId="{2A3EC64B-42FC-468C-AF0E-4264B3319D3F}" srcOrd="19" destOrd="0" presId="urn:microsoft.com/office/officeart/2005/8/layout/list1"/>
    <dgm:cxn modelId="{32969F8D-4C94-4E4A-8917-74DA309D2B03}" type="presParOf" srcId="{5E3F4B25-0B27-404D-874C-858365EBC928}" destId="{4C11D0C3-D6DA-43CE-AF98-D469F8DBB395}" srcOrd="20" destOrd="0" presId="urn:microsoft.com/office/officeart/2005/8/layout/list1"/>
    <dgm:cxn modelId="{433AE732-141D-45E2-8099-12CB2EDEDB1A}" type="presParOf" srcId="{4C11D0C3-D6DA-43CE-AF98-D469F8DBB395}" destId="{07A8480B-B5C3-4742-B753-8ABF9BAEBADF}" srcOrd="0" destOrd="0" presId="urn:microsoft.com/office/officeart/2005/8/layout/list1"/>
    <dgm:cxn modelId="{C2CF6059-5F18-469F-996E-4F40C776B8E6}" type="presParOf" srcId="{4C11D0C3-D6DA-43CE-AF98-D469F8DBB395}" destId="{D584C589-5944-4DAE-8459-DF9C590F64AE}" srcOrd="1" destOrd="0" presId="urn:microsoft.com/office/officeart/2005/8/layout/list1"/>
    <dgm:cxn modelId="{2CA45ABD-2F06-46AB-A95C-DAF24322A9E4}" type="presParOf" srcId="{5E3F4B25-0B27-404D-874C-858365EBC928}" destId="{076A8437-C797-49E0-A13F-C1850B58F98D}" srcOrd="21" destOrd="0" presId="urn:microsoft.com/office/officeart/2005/8/layout/list1"/>
    <dgm:cxn modelId="{7861C830-CABB-4CB9-9E54-FF6A944AB21F}" type="presParOf" srcId="{5E3F4B25-0B27-404D-874C-858365EBC928}" destId="{95226B3A-373D-4A99-9D12-FCE1D5E1A6BC}" srcOrd="22" destOrd="0" presId="urn:microsoft.com/office/officeart/2005/8/layout/list1"/>
    <dgm:cxn modelId="{4352CD11-D672-48E4-B5FF-00811F18672D}" type="presParOf" srcId="{5E3F4B25-0B27-404D-874C-858365EBC928}" destId="{F4C16C29-C478-4A98-9941-5F834827D7E0}" srcOrd="23" destOrd="0" presId="urn:microsoft.com/office/officeart/2005/8/layout/list1"/>
    <dgm:cxn modelId="{CC0A90E6-0CC1-4A51-B714-390197E3CC6C}" type="presParOf" srcId="{5E3F4B25-0B27-404D-874C-858365EBC928}" destId="{22A747B4-5D0A-4334-80EF-44350CF5A8D0}" srcOrd="24" destOrd="0" presId="urn:microsoft.com/office/officeart/2005/8/layout/list1"/>
    <dgm:cxn modelId="{586FEFE2-5E49-4B36-9C3F-13390A6A31DF}" type="presParOf" srcId="{22A747B4-5D0A-4334-80EF-44350CF5A8D0}" destId="{110839CB-72B9-439C-86AD-C935AD175BEB}" srcOrd="0" destOrd="0" presId="urn:microsoft.com/office/officeart/2005/8/layout/list1"/>
    <dgm:cxn modelId="{A9462C69-90FC-4C95-95DE-57793183A3E9}" type="presParOf" srcId="{22A747B4-5D0A-4334-80EF-44350CF5A8D0}" destId="{59E0AA6F-8581-46F2-A2F9-4DC52B10C51E}" srcOrd="1" destOrd="0" presId="urn:microsoft.com/office/officeart/2005/8/layout/list1"/>
    <dgm:cxn modelId="{E7DB9131-727E-44A8-93AD-C2C8E90D1FD5}" type="presParOf" srcId="{5E3F4B25-0B27-404D-874C-858365EBC928}" destId="{4A7F0DB8-BFF8-4DCE-B20D-4A1A5005BBE2}" srcOrd="25" destOrd="0" presId="urn:microsoft.com/office/officeart/2005/8/layout/list1"/>
    <dgm:cxn modelId="{E575B398-2BF4-4753-88C5-224F88207014}" type="presParOf" srcId="{5E3F4B25-0B27-404D-874C-858365EBC928}" destId="{61F7A30F-0E5E-472D-B2C4-E1200278ACAB}" srcOrd="26" destOrd="0" presId="urn:microsoft.com/office/officeart/2005/8/layout/list1"/>
    <dgm:cxn modelId="{6DFEC763-FFE3-4B03-9C83-D16BFB15CB39}" type="presParOf" srcId="{5E3F4B25-0B27-404D-874C-858365EBC928}" destId="{0129B297-E168-47C4-9990-F07C2FC42A9B}" srcOrd="27" destOrd="0" presId="urn:microsoft.com/office/officeart/2005/8/layout/list1"/>
    <dgm:cxn modelId="{1AC5097C-9DD3-40C2-9EB3-8337931B5C9A}" type="presParOf" srcId="{5E3F4B25-0B27-404D-874C-858365EBC928}" destId="{6E49FA00-CABA-4996-8B8A-EF0F15443A6D}" srcOrd="28" destOrd="0" presId="urn:microsoft.com/office/officeart/2005/8/layout/list1"/>
    <dgm:cxn modelId="{71A7D297-7049-4CCF-9F1B-EBD170E31F86}" type="presParOf" srcId="{6E49FA00-CABA-4996-8B8A-EF0F15443A6D}" destId="{0F4C6CEA-2317-40E2-A3B6-2ACCF788C268}" srcOrd="0" destOrd="0" presId="urn:microsoft.com/office/officeart/2005/8/layout/list1"/>
    <dgm:cxn modelId="{A59FA7C2-58CF-4AD8-966E-8D2D15E23889}" type="presParOf" srcId="{6E49FA00-CABA-4996-8B8A-EF0F15443A6D}" destId="{E482E43B-1E8E-49DA-AC96-326C40F045EF}" srcOrd="1" destOrd="0" presId="urn:microsoft.com/office/officeart/2005/8/layout/list1"/>
    <dgm:cxn modelId="{D3B2DBD3-965D-4FD9-8546-6B0BF48B78A7}" type="presParOf" srcId="{5E3F4B25-0B27-404D-874C-858365EBC928}" destId="{27FDF9BC-898D-403B-B3D3-AA4371B949CA}" srcOrd="29" destOrd="0" presId="urn:microsoft.com/office/officeart/2005/8/layout/list1"/>
    <dgm:cxn modelId="{F7A5E943-88FE-4CAD-9900-A764E9C9FB00}" type="presParOf" srcId="{5E3F4B25-0B27-404D-874C-858365EBC928}" destId="{7C9D103D-5306-46A6-9234-5EE8EAEEFE1F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4FA74A-DE69-41B9-BCA4-D3C991F296F1}">
      <dsp:nvSpPr>
        <dsp:cNvPr id="0" name=""/>
        <dsp:cNvSpPr/>
      </dsp:nvSpPr>
      <dsp:spPr>
        <a:xfrm>
          <a:off x="0" y="295221"/>
          <a:ext cx="8229600" cy="30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F25F02-420D-40E5-8054-00F851C9DB97}">
      <dsp:nvSpPr>
        <dsp:cNvPr id="0" name=""/>
        <dsp:cNvSpPr/>
      </dsp:nvSpPr>
      <dsp:spPr>
        <a:xfrm>
          <a:off x="411480" y="118101"/>
          <a:ext cx="576072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Рекламный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1480" y="118101"/>
        <a:ext cx="5760720" cy="354240"/>
      </dsp:txXfrm>
    </dsp:sp>
    <dsp:sp modelId="{B907BDF7-29DD-450C-8DB2-229E2783AFD2}">
      <dsp:nvSpPr>
        <dsp:cNvPr id="0" name=""/>
        <dsp:cNvSpPr/>
      </dsp:nvSpPr>
      <dsp:spPr>
        <a:xfrm>
          <a:off x="0" y="839541"/>
          <a:ext cx="8229600" cy="30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0BBAB0-81EF-4EE1-9BB5-F02FE123EDCC}">
      <dsp:nvSpPr>
        <dsp:cNvPr id="0" name=""/>
        <dsp:cNvSpPr/>
      </dsp:nvSpPr>
      <dsp:spPr>
        <a:xfrm>
          <a:off x="411480" y="662421"/>
          <a:ext cx="576072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Имиджевый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1480" y="662421"/>
        <a:ext cx="5760720" cy="354240"/>
      </dsp:txXfrm>
    </dsp:sp>
    <dsp:sp modelId="{3AD54643-6079-455E-B94F-6B4C0A2BFE39}">
      <dsp:nvSpPr>
        <dsp:cNvPr id="0" name=""/>
        <dsp:cNvSpPr/>
      </dsp:nvSpPr>
      <dsp:spPr>
        <a:xfrm>
          <a:off x="0" y="1383861"/>
          <a:ext cx="8229600" cy="30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48074-F678-4337-BE26-2F7B7378CB78}">
      <dsp:nvSpPr>
        <dsp:cNvPr id="0" name=""/>
        <dsp:cNvSpPr/>
      </dsp:nvSpPr>
      <dsp:spPr>
        <a:xfrm>
          <a:off x="411480" y="1206741"/>
          <a:ext cx="576072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Событийный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1480" y="1206741"/>
        <a:ext cx="5760720" cy="354240"/>
      </dsp:txXfrm>
    </dsp:sp>
    <dsp:sp modelId="{4440E8F6-EE0A-482E-9C81-B4F550F214AD}">
      <dsp:nvSpPr>
        <dsp:cNvPr id="0" name=""/>
        <dsp:cNvSpPr/>
      </dsp:nvSpPr>
      <dsp:spPr>
        <a:xfrm>
          <a:off x="0" y="1928181"/>
          <a:ext cx="8229600" cy="30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ABA147-8F5F-4473-8751-7A6C17E5AAE5}">
      <dsp:nvSpPr>
        <dsp:cNvPr id="0" name=""/>
        <dsp:cNvSpPr/>
      </dsp:nvSpPr>
      <dsp:spPr>
        <a:xfrm>
          <a:off x="411480" y="1751061"/>
          <a:ext cx="576072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Политический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1480" y="1751061"/>
        <a:ext cx="5760720" cy="354240"/>
      </dsp:txXfrm>
    </dsp:sp>
    <dsp:sp modelId="{EA52EBA4-E6B8-4F1C-9866-8AC1D0348A0C}">
      <dsp:nvSpPr>
        <dsp:cNvPr id="0" name=""/>
        <dsp:cNvSpPr/>
      </dsp:nvSpPr>
      <dsp:spPr>
        <a:xfrm>
          <a:off x="0" y="2472501"/>
          <a:ext cx="8229600" cy="30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2E895-09E0-4B00-96E4-5BE8C751A8A7}">
      <dsp:nvSpPr>
        <dsp:cNvPr id="0" name=""/>
        <dsp:cNvSpPr/>
      </dsp:nvSpPr>
      <dsp:spPr>
        <a:xfrm>
          <a:off x="411480" y="2295381"/>
          <a:ext cx="576072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Учебный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1480" y="2295381"/>
        <a:ext cx="5760720" cy="354240"/>
      </dsp:txXfrm>
    </dsp:sp>
    <dsp:sp modelId="{95226B3A-373D-4A99-9D12-FCE1D5E1A6BC}">
      <dsp:nvSpPr>
        <dsp:cNvPr id="0" name=""/>
        <dsp:cNvSpPr/>
      </dsp:nvSpPr>
      <dsp:spPr>
        <a:xfrm>
          <a:off x="0" y="3016821"/>
          <a:ext cx="8229600" cy="30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84C589-5944-4DAE-8459-DF9C590F64AE}">
      <dsp:nvSpPr>
        <dsp:cNvPr id="0" name=""/>
        <dsp:cNvSpPr/>
      </dsp:nvSpPr>
      <dsp:spPr>
        <a:xfrm>
          <a:off x="411480" y="2839701"/>
          <a:ext cx="576072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Социальный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1480" y="2839701"/>
        <a:ext cx="5760720" cy="354240"/>
      </dsp:txXfrm>
    </dsp:sp>
    <dsp:sp modelId="{61F7A30F-0E5E-472D-B2C4-E1200278ACAB}">
      <dsp:nvSpPr>
        <dsp:cNvPr id="0" name=""/>
        <dsp:cNvSpPr/>
      </dsp:nvSpPr>
      <dsp:spPr>
        <a:xfrm>
          <a:off x="0" y="3561141"/>
          <a:ext cx="8229600" cy="30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E0AA6F-8581-46F2-A2F9-4DC52B10C51E}">
      <dsp:nvSpPr>
        <dsp:cNvPr id="0" name=""/>
        <dsp:cNvSpPr/>
      </dsp:nvSpPr>
      <dsp:spPr>
        <a:xfrm>
          <a:off x="411480" y="3384021"/>
          <a:ext cx="576072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Декоративный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1480" y="3384021"/>
        <a:ext cx="5760720" cy="354240"/>
      </dsp:txXfrm>
    </dsp:sp>
    <dsp:sp modelId="{7C9D103D-5306-46A6-9234-5EE8EAEEFE1F}">
      <dsp:nvSpPr>
        <dsp:cNvPr id="0" name=""/>
        <dsp:cNvSpPr/>
      </dsp:nvSpPr>
      <dsp:spPr>
        <a:xfrm>
          <a:off x="0" y="4105461"/>
          <a:ext cx="8229600" cy="30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82E43B-1E8E-49DA-AC96-326C40F045EF}">
      <dsp:nvSpPr>
        <dsp:cNvPr id="0" name=""/>
        <dsp:cNvSpPr/>
      </dsp:nvSpPr>
      <dsp:spPr>
        <a:xfrm>
          <a:off x="411480" y="3928341"/>
          <a:ext cx="5760720" cy="3542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Авторский</a:t>
          </a:r>
          <a:endParaRPr lang="ru-RU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1480" y="3928341"/>
        <a:ext cx="5760720" cy="354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961E-072B-4940-9036-3757AC597E34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3DCA-340F-40E5-A3F1-609A2C7C8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961E-072B-4940-9036-3757AC597E34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3DCA-340F-40E5-A3F1-609A2C7C8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961E-072B-4940-9036-3757AC597E34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3DCA-340F-40E5-A3F1-609A2C7C8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961E-072B-4940-9036-3757AC597E34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3DCA-340F-40E5-A3F1-609A2C7C8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961E-072B-4940-9036-3757AC597E34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3DCA-340F-40E5-A3F1-609A2C7C8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961E-072B-4940-9036-3757AC597E34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3DCA-340F-40E5-A3F1-609A2C7C8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961E-072B-4940-9036-3757AC597E34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3DCA-340F-40E5-A3F1-609A2C7C8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961E-072B-4940-9036-3757AC597E34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3DCA-340F-40E5-A3F1-609A2C7C8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961E-072B-4940-9036-3757AC597E34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3DCA-340F-40E5-A3F1-609A2C7C8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961E-072B-4940-9036-3757AC597E34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3DCA-340F-40E5-A3F1-609A2C7C8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961E-072B-4940-9036-3757AC597E34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73DCA-340F-40E5-A3F1-609A2C7C8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961E-072B-4940-9036-3757AC597E34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73DCA-340F-40E5-A3F1-609A2C7C8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Урок изобразительного искусства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7 классе.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Композиционные основы макетирования в графическом дизайне.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Плакаты.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Разработала: учитель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изобразительного искусства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Деревенскова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Н.П.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МОУ СШ №123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вторск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000108"/>
            <a:ext cx="7572428" cy="550072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Авторские.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Их создают для выставок и тематических галерей. Такие плакаты считаются произведениями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искусства.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плакатов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Рекламные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Самый распространённый вариант. Они должны быть яркими, стильными, привлекать внимание к товару или услуге. При создании макета используют фотографии, художественные рисунки, а вот текста на них немного. Обычно это несколько слов: название фирмы,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слоган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или призыв к действию</a:t>
            </a:r>
          </a:p>
        </p:txBody>
      </p:sp>
      <p:pic>
        <p:nvPicPr>
          <p:cNvPr id="9" name="Содержимое 8" descr="реклам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211" y="1600200"/>
            <a:ext cx="7633578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Имиджевые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Направлены на создание узнаваемого образа бренда, марки или человека: например, плакаты «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Coca-Cola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» (белые буквы на красном фоне) узнают во многих странах.</a:t>
            </a:r>
          </a:p>
        </p:txBody>
      </p:sp>
      <p:pic>
        <p:nvPicPr>
          <p:cNvPr id="4" name="Содержимое 3" descr="имиджев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Событийные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Информируют о предстоящих мероприятиях: концертах, выставках, соревнованиях, конференциях, семинарах. Сюда же относят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афиши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Содержимое 5" descr="событий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9" y="1600200"/>
            <a:ext cx="7143800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Политические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Они делятся на сатирические, агитационные, пропагандистские. Политические плакаты отличаются мощным воздействием на широкие массы, особенно часто их используют перед выборами.</a:t>
            </a:r>
          </a:p>
        </p:txBody>
      </p:sp>
      <p:pic>
        <p:nvPicPr>
          <p:cNvPr id="4" name="Содержимое 3" descr="политическ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785926"/>
            <a:ext cx="7643866" cy="414340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Учебные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Сюда входят учебные пособия, таблицы, графики, схемы. Встречаются в школах, вузах, библиотеках, учебных центрах.</a:t>
            </a:r>
          </a:p>
        </p:txBody>
      </p:sp>
      <p:pic>
        <p:nvPicPr>
          <p:cNvPr id="4" name="Содержимое 3" descr="учеб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8741" y="1600200"/>
            <a:ext cx="7106517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Напоминают гражданам об общечеловеческих ценностях, призывают действовать на благо мира, стимулируют помогать другим.</a:t>
            </a:r>
          </a:p>
        </p:txBody>
      </p:sp>
      <p:pic>
        <p:nvPicPr>
          <p:cNvPr id="4" name="Содержимое 3" descr="социаль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500174"/>
            <a:ext cx="7072362" cy="475775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Декоративные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К ним относятся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постеры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созданные для украшения квартир, офисов, общественных мест: фотографии, коллажи, репродукции картин, пейзажи и т. д.</a:t>
            </a:r>
          </a:p>
        </p:txBody>
      </p:sp>
      <p:pic>
        <p:nvPicPr>
          <p:cNvPr id="4" name="Содержимое 3" descr="декоратив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600200"/>
            <a:ext cx="7715303" cy="475775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197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Урок изобразительного искусства  в 7 классе.  Композиционные основы макетирования в графическом дизайне. Плакаты.  Разработала: учитель  изобразительного искусства  Деревенскова Н.П. МОУ СШ №123</vt:lpstr>
      <vt:lpstr>Виды плакатов</vt:lpstr>
      <vt:lpstr>Рекламные. Самый распространённый вариант. Они должны быть яркими, стильными, привлекать внимание к товару или услуге. При создании макета используют фотографии, художественные рисунки, а вот текста на них немного. Обычно это несколько слов: название фирмы, слоган или призыв к действию</vt:lpstr>
      <vt:lpstr> Имиджевые. Направлены на создание узнаваемого образа бренда, марки или человека: например, плакаты «Coca-Cola» (белые буквы на красном фоне) узнают во многих странах.</vt:lpstr>
      <vt:lpstr>Событийные. Информируют о предстоящих мероприятиях: концертах, выставках, соревнованиях, конференциях, семинарах. Сюда же относят  афиши.</vt:lpstr>
      <vt:lpstr>Политические. Они делятся на сатирические, агитационные, пропагандистские. Политические плакаты отличаются мощным воздействием на широкие массы, особенно часто их используют перед выборами.</vt:lpstr>
      <vt:lpstr>Учебные. Сюда входят учебные пособия, таблицы, графики, схемы. Встречаются в школах, вузах, библиотеках, учебных центрах.</vt:lpstr>
      <vt:lpstr>Социальные. Напоминают гражданам об общечеловеческих ценностях, призывают действовать на благо мира, стимулируют помогать другим.</vt:lpstr>
      <vt:lpstr>Декоративные. К ним относятся постеры, созданные для украшения квартир, офисов, общественных мест: фотографии, коллажи, репродукции картин, пейзажи и т. д.</vt:lpstr>
      <vt:lpstr>Авторские. Их создают для выставок и тематических галерей. Такие плакаты считаются произведениями искусства.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плакатов</dc:title>
  <dc:creator>Alex</dc:creator>
  <cp:lastModifiedBy>dns</cp:lastModifiedBy>
  <cp:revision>10</cp:revision>
  <dcterms:created xsi:type="dcterms:W3CDTF">2024-11-04T09:41:42Z</dcterms:created>
  <dcterms:modified xsi:type="dcterms:W3CDTF">2025-05-27T15:08:16Z</dcterms:modified>
</cp:coreProperties>
</file>