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9" r:id="rId7"/>
    <p:sldId id="268" r:id="rId8"/>
    <p:sldId id="267" r:id="rId9"/>
    <p:sldId id="260" r:id="rId10"/>
    <p:sldId id="271" r:id="rId11"/>
    <p:sldId id="270" r:id="rId12"/>
    <p:sldId id="263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lasio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26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4A1FB-E9DD-4AA0-9B25-7839025CC5FB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4AD8C-6FA9-4953-868B-BE9B11707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1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Проблемы молодежи в современном обществе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Сегодня мы поговорим о проблемах, с которыми сталкивается молодое поколение в мире. Эта тема актуальна, </a:t>
            </a:r>
            <a:r>
              <a:rPr lang="en-US" dirty="0" err="1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так</a:t>
            </a:r>
            <a:r>
              <a:rPr lang="en-US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 err="1" smtClean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как</a:t>
            </a:r>
            <a:r>
              <a:rPr lang="ru-RU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 err="1" smtClean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от</a:t>
            </a:r>
            <a:r>
              <a:rPr lang="en-US" dirty="0" smtClean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решения этих проблем зависит будущее нашей страны.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1202710" y="6244352"/>
            <a:ext cx="331231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lasio Bold" pitchFamily="34" charset="0"/>
              </a:rPr>
              <a:t>Казанцев Андрей </a:t>
            </a:r>
            <a:b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lasio Bold" pitchFamily="34" charset="0"/>
              </a:rPr>
            </a:br>
            <a: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lasio Bold" pitchFamily="34" charset="0"/>
              </a:rPr>
              <a:t>Ученик 10 А класса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МАОУ «Гимназии №64»</a:t>
            </a:r>
            <a:endParaRPr lang="en-US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7818120"/>
            <a:ext cx="9144000" cy="411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030" y="2057400"/>
            <a:ext cx="12195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Нехватка денег у молодёжи — комплексная проблема, требующая многоуровневого решения.  Государство должно повышать зарплаты, улучшать образование и социальную защиту, поддерживать предпринимательство и переподготовку кадров.  Образовательные учреждения должны вводить курсы финансовой грамотности.  Молодые люди должны брать ответственность за своё финансовое благополучие, учиться управлять финансами и активно искать работу.  Общественные организации могут проводить обучающие мероприятия и консультировать.  Только совместные усилия государства, образовательных учреждений, молодёжи и общественных организаций обеспечат финансовую независимость молодого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06690"/>
            <a:ext cx="14630400" cy="422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4650" y="2272428"/>
            <a:ext cx="8801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Вредные привычки — серьёзная проблема, требующая комплексного подхода к решению.  Первый шаг — самоанализ: честно признайте привычку, её негативное влияние и причины возникновения (стресс, низкая самооценка и т.д.).  Ведите дневник, чтобы выявить триггеры.  Затем составьте поэтапный план изменений с достижимыми целями, заменяя вредные действия на полезные.  Ищите поддержку у близких и специалистов (при серьёзных проблемах).  Регулярно отслеживайте прогресс, не сдавайтесь после срывов —  терпение и настойчивость приведут к успеху и более счастливой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783830"/>
            <a:ext cx="14630400" cy="445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3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7090" y="597694"/>
            <a:ext cx="5966579" cy="645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ru-RU" sz="40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Заключение</a:t>
            </a:r>
            <a:endParaRPr lang="en-US" sz="4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090" y="1552694"/>
            <a:ext cx="1032391" cy="151995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89162" y="2719983"/>
            <a:ext cx="6280547" cy="40008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00"/>
              </a:lnSpc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Проблемы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молодежи — сложная, взаимосвязанная система, усугубляемая технологическими изменениями и глобализацией.  Решение требует комплексного подхода:  государственные программы (доступное жилье и образование, рабочие места, поддержка предпринимательства, медико-психологическая помощь) в сочетании с местными инициативами и проектами некоммерческих организаций, направленными на реализацию потенциала молодежи.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090" y="3072646"/>
            <a:ext cx="1032391" cy="151995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090" y="4592598"/>
            <a:ext cx="1032391" cy="1519952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090" y="6112550"/>
            <a:ext cx="1032391" cy="1519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86400" y="7795260"/>
            <a:ext cx="9144000" cy="43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78230"/>
            <a:ext cx="9898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-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Для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достижения цели были сформулированы следующие задачи исследования: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1.Изучить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теоретические основы изучения проблем молодежи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2.Узнать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про основные группы проблем молодежи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3.Выполнить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практическую часть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4.Найти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пути решения проблем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молодежи</a:t>
            </a:r>
          </a:p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-Гипотеза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моей работы заключается в следующем – молодежь в современном обществе имеет некие проблемы </a:t>
            </a: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-Методы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исследования при написании работы были использованы следующие: анализ, синтез, обобщение, классификация, опрос, анкетирование и описание.</a:t>
            </a: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-При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написании данной работы использовались следующие источники информации: учебные пособия, журнальные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статьи,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указанные в списке литературы.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005840"/>
            <a:ext cx="343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</a:rPr>
              <a:t>Задачи и гипотеза </a:t>
            </a:r>
            <a:endParaRPr lang="ru-R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15900" y="7806690"/>
            <a:ext cx="1600200" cy="274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06690"/>
            <a:ext cx="14630400" cy="422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7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450" y="253960"/>
            <a:ext cx="83172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8110" y="650587"/>
            <a:ext cx="710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Кто такая молодежь?</a:t>
            </a:r>
            <a:endParaRPr lang="ru-RU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3070" y="3440430"/>
            <a:ext cx="1134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Молодёжь — это социально-демографическая группа, выделяемая на основе возрастных характеристик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,особенностей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социального положения и социально-психологических качеств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7772400"/>
            <a:ext cx="14630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220" y="3109198"/>
            <a:ext cx="90639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 smtClean="0">
                <a:solidFill>
                  <a:srgbClr val="D8B6A4"/>
                </a:solidFill>
                <a:cs typeface="Gelasio" pitchFamily="34" charset="-120"/>
              </a:rPr>
              <a:t>Возможные проблемы молодежи</a:t>
            </a:r>
            <a:endParaRPr lang="en-US" sz="445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7230" y="4618076"/>
            <a:ext cx="13681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Современная молодежь сталкивается с системным кризисом, вызванным быстрыми технологическими изменениями, глобализацией и социальной неопределенностью.  Это проявляется в ухудшении психического здоровья (депрессия, тревожность) из-за высокой конкуренции и давления социальных сетей, экономической нестабильности (безработица, несоответствие навыков требованиям рынка),  и трудностях социальной адаптации (изоляция, проблемы интеграции).  Решение требует комплексных мер, включая инвестиции в образование и здравоохранение, а также  целенаправленную поддержку молодых людей.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772400"/>
            <a:ext cx="14630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 smtClean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Социальный опрос</a:t>
            </a:r>
          </a:p>
          <a:p>
            <a:pPr>
              <a:lnSpc>
                <a:spcPts val="5550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социальном опросе приняло участие 75 человек в возрасте  от 15 до 35 лет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C9C2C0"/>
                </a:solidFill>
                <a:cs typeface="Gelasio" pitchFamily="34" charset="-120"/>
              </a:rPr>
              <a:t>Недостаток времени 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приводит </a:t>
            </a:r>
            <a:r>
              <a:rPr lang="ru-RU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 стрессу, снижению производительности,  проблемам со здоровьем и ухудшению качества жизни.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373433"/>
          </a:solidFill>
          <a:ln/>
        </p:spPr>
      </p:sp>
      <p:sp>
        <p:nvSpPr>
          <p:cNvPr id="9" name="Text 6"/>
          <p:cNvSpPr/>
          <p:nvPr/>
        </p:nvSpPr>
        <p:spPr>
          <a:xfrm>
            <a:off x="4912281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373433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C9C2C0"/>
                </a:solidFill>
                <a:cs typeface="Gelasio" pitchFamily="34" charset="-120"/>
              </a:rPr>
              <a:t>Плохие привычки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TextBox 12"/>
          <p:cNvSpPr txBox="1"/>
          <p:nvPr/>
        </p:nvSpPr>
        <p:spPr>
          <a:xfrm>
            <a:off x="4685467" y="2816305"/>
            <a:ext cx="3797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</a:rPr>
              <a:t>Отсутствие денежных средств</a:t>
            </a: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1082" y="3383280"/>
            <a:ext cx="3211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ограничивает возможности,  приводит к стрессу,  ухудшает </a:t>
            </a:r>
            <a:r>
              <a:rPr lang="ru-RU" sz="1750" dirty="0">
                <a:solidFill>
                  <a:schemeClr val="bg1">
                    <a:lumMod val="85000"/>
                  </a:schemeClr>
                </a:solidFill>
              </a:rPr>
              <a:t>здоровье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,  снижает качество жизни и может привести к социальной изоляции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8394" y="6269890"/>
            <a:ext cx="720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вредят физическому и психическому здоровью,  ухудшают качество жизни,  ограничивают возможности и могут привести к серьезным заболеваниям и преждевременной смерти.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943850"/>
            <a:ext cx="9144000" cy="28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380" y="957709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solidFill>
                  <a:schemeClr val="bg1">
                    <a:lumMod val="75000"/>
                  </a:schemeClr>
                </a:solidFill>
              </a:rPr>
              <a:t>Нехватка </a:t>
            </a:r>
            <a:r>
              <a:rPr lang="ru-RU" sz="4800" dirty="0" smtClean="0">
                <a:solidFill>
                  <a:schemeClr val="bg1">
                    <a:lumMod val="75000"/>
                  </a:schemeClr>
                </a:solidFill>
              </a:rPr>
              <a:t>времени</a:t>
            </a:r>
            <a:endParaRPr lang="ru-RU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" y="2926080"/>
            <a:ext cx="7280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Нехватка времени – системная проблема современного человека, порожденная ускорением темпа жизни, культом продуктивности и технологическими отвлечениями.  Постоянная спешка, многозадачность и давление социума (конкуренция, неравенство, высокая стоимость жизни) приводят к перегрузкам, выгоранию, ухудшению здоровья (сон, депрессия, тревожность) и  разрушению личных отношений. Технологии, призванные экономить время, часто становятся его поглотителями.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957709"/>
            <a:ext cx="5715000" cy="52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7795260"/>
            <a:ext cx="14630400" cy="43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1" y="1223010"/>
            <a:ext cx="7492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</a:rPr>
              <a:t>Отсутствие денежных средств </a:t>
            </a:r>
            <a:endParaRPr lang="ru-RU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1" y="2983230"/>
            <a:ext cx="7989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Финансовая нестабильность молодежи — это системная проблема,  вызванная высокой стоимостью жизни, низкими зарплатами и нестабильным рынком труда.  Недостаток финансовой грамотности, культ потребления и социальное неравенство усугубляют ситуацию, приводя к  хроническому финансовому стрессу, тревоге, депрессии и снижению качества жизни.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30" y="1223010"/>
            <a:ext cx="5554980" cy="56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7806690"/>
            <a:ext cx="14630400" cy="422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4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529679"/>
            <a:ext cx="468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</a:rPr>
              <a:t>Плохие привычки</a:t>
            </a:r>
            <a:endParaRPr lang="ru-RU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0" y="2182594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Плохие привычки — это незаметные, но разрушительные паттерны поведения,  ухудшающие все сферы жизни: здоровье, отношения, работу.  Они варьируются от зависимостей (алкоголь, наркотики,  интернет,  игра) до 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прокрастинации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 и негативного мышления.  Эти привычки,  часто  маскирующиеся  под  "безвредные удовольствия",  постепенно  лишают человека  контроля над  собственной жизнью.  Причины их формирования разнообразны: генетика, психология, социальные факторы и  недостаток самоконтроля.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70" y="1299120"/>
            <a:ext cx="5753100" cy="51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783830"/>
            <a:ext cx="14630400" cy="445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4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87936" y="316468"/>
            <a:ext cx="61514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Пути решения данных проблем</a:t>
            </a:r>
            <a:endParaRPr lang="en-US" sz="44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2411730" y="2523887"/>
            <a:ext cx="9978390" cy="4105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7380" y="2207598"/>
            <a:ext cx="10412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Нехватка времени — это иллюзия, порожденная не дефицитом часов в сутках, а неэффективным управлением  временными ресурсами.  Чтобы обрести контроль над своим временем, необходимо проанализировать, куда оно утекает,  затем  научиться  планировать, делегировать  и  организовывать  свою деятельность.  Секрет  эффективного  тайм-менеджмента —  сосредоточиться на главном,  отсекая  все  второстепенное.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Эффективное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управление временем требует формирования новых привычек:  учиться говорить "нет",  развивать концентрацию (например,  методом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Pomodoro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),  заботиться о физическом и психическом здоровье (спорт, сон, питание) и  обязательно  выделять время для отдыха и хобби.  Только баланс работы и  личной жизни  гарантирует  долгосрочную  эффективность и  благополучие.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795260"/>
            <a:ext cx="14630400" cy="43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846</Words>
  <Application>Microsoft Office PowerPoint</Application>
  <PresentationFormat>Произвольный</PresentationFormat>
  <Paragraphs>47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Gelasio</vt:lpstr>
      <vt:lpstr>Gelasio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Олег</cp:lastModifiedBy>
  <cp:revision>14</cp:revision>
  <dcterms:created xsi:type="dcterms:W3CDTF">2025-03-08T10:39:14Z</dcterms:created>
  <dcterms:modified xsi:type="dcterms:W3CDTF">2025-05-05T16:35:10Z</dcterms:modified>
</cp:coreProperties>
</file>