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9" r:id="rId5"/>
    <p:sldId id="262" r:id="rId6"/>
    <p:sldId id="263" r:id="rId7"/>
    <p:sldId id="264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4" d="100"/>
          <a:sy n="64" d="100"/>
        </p:scale>
        <p:origin x="12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>
                <a:alpha val="85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8101042" cy="4286279"/>
          </a:xfrm>
        </p:spPr>
        <p:txBody>
          <a:bodyPr>
            <a:normAutofit/>
          </a:bodyPr>
          <a:lstStyle/>
          <a:p>
            <a:r>
              <a:rPr lang="ru-RU" dirty="0" smtClean="0"/>
              <a:t>ЭОР</a:t>
            </a:r>
            <a:br>
              <a:rPr lang="ru-RU" dirty="0" smtClean="0"/>
            </a:br>
            <a:r>
              <a:rPr lang="ru-RU" dirty="0" smtClean="0"/>
              <a:t>для детей дошкольного возраста</a:t>
            </a:r>
            <a:br>
              <a:rPr lang="ru-RU" dirty="0" smtClean="0"/>
            </a:br>
            <a:r>
              <a:rPr lang="ru-RU" dirty="0" smtClean="0"/>
              <a:t>по заучиванию стихотворения «Нужен мир»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5929330"/>
            <a:ext cx="2614586" cy="538154"/>
          </a:xfrm>
        </p:spPr>
        <p:txBody>
          <a:bodyPr>
            <a:normAutofit fontScale="62500" lnSpcReduction="20000"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СП «Детский сад «Василёк»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ГБОУ ООШ №20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Воспитатель: Васильева </a:t>
            </a:r>
            <a:r>
              <a:rPr lang="ru-RU" sz="1400" smtClean="0">
                <a:solidFill>
                  <a:schemeClr val="tx1"/>
                </a:solidFill>
              </a:rPr>
              <a:t>Ольга Валентиновна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Нужен мир на всей планете!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00427381_mi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24"/>
            <a:ext cx="4038600" cy="288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297416789_previe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928802"/>
            <a:ext cx="3710014" cy="3710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Нужен мир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Мир и дружба всем нужны,</a:t>
            </a:r>
            <a:br>
              <a:rPr lang="ru-RU" dirty="0" smtClean="0"/>
            </a:br>
            <a:r>
              <a:rPr lang="ru-RU" dirty="0" smtClean="0"/>
              <a:t>Мир важней всего на свете,</a:t>
            </a:r>
            <a:br>
              <a:rPr lang="ru-RU" dirty="0" smtClean="0"/>
            </a:br>
            <a:r>
              <a:rPr lang="ru-RU" dirty="0" smtClean="0"/>
              <a:t>На земле, где нет войны,</a:t>
            </a:r>
            <a:br>
              <a:rPr lang="ru-RU" dirty="0" smtClean="0"/>
            </a:br>
            <a:r>
              <a:rPr lang="ru-RU" dirty="0" smtClean="0"/>
              <a:t>Ночью спят спокойно дети.</a:t>
            </a:r>
            <a:br>
              <a:rPr lang="ru-RU" dirty="0" smtClean="0"/>
            </a:br>
            <a:r>
              <a:rPr lang="ru-RU" dirty="0" smtClean="0"/>
              <a:t>Там, где пушки не гремят,</a:t>
            </a:r>
            <a:br>
              <a:rPr lang="ru-RU" dirty="0" smtClean="0"/>
            </a:br>
            <a:r>
              <a:rPr lang="ru-RU" dirty="0" smtClean="0"/>
              <a:t>В небе солнце ярко светит.</a:t>
            </a:r>
            <a:br>
              <a:rPr lang="ru-RU" dirty="0" smtClean="0"/>
            </a:br>
            <a:r>
              <a:rPr lang="ru-RU" dirty="0" smtClean="0"/>
              <a:t>Нужен мир для всех ребят.</a:t>
            </a:r>
            <a:br>
              <a:rPr lang="ru-RU" dirty="0" smtClean="0"/>
            </a:br>
            <a:r>
              <a:rPr lang="ru-RU" dirty="0" smtClean="0"/>
              <a:t>Нужен мир на всей планете!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и дружба всем нужны,</a:t>
            </a:r>
            <a:endParaRPr lang="ru-RU" dirty="0"/>
          </a:p>
        </p:txBody>
      </p:sp>
      <p:pic>
        <p:nvPicPr>
          <p:cNvPr id="4" name="Содержимое 3" descr="100427381_m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428628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85578035_large_1901311_16lb9y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071678"/>
            <a:ext cx="433842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Мир важней всего на свете,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100427381_m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076068" cy="291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1353051457_im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4000528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земле, где нет войны,</a:t>
            </a:r>
            <a:endParaRPr lang="ru-RU" dirty="0"/>
          </a:p>
        </p:txBody>
      </p:sp>
      <p:pic>
        <p:nvPicPr>
          <p:cNvPr id="4" name="Содержимое 3" descr="40016892952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6113"/>
            <a:ext cx="4038600" cy="287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3474" y="2428868"/>
            <a:ext cx="394337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Ночью спят спокойно дети.</a:t>
            </a:r>
            <a:endParaRPr lang="ru-RU" dirty="0"/>
          </a:p>
        </p:txBody>
      </p:sp>
      <p:pic>
        <p:nvPicPr>
          <p:cNvPr id="4" name="Содержимое 3" descr="cbad3ff6613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143116"/>
            <a:ext cx="382428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ciel-de-la-nuit_212468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3116"/>
            <a:ext cx="419251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Там, где пушки не гремят,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6190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na-glavnoj-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46000"/>
            <a:ext cx="4038600" cy="283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небе солнце ярко светит.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207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3"/>
            <a:ext cx="403860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12199299_5532789_nw2gTfJdYO5nU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49088"/>
            <a:ext cx="4038600" cy="382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Нужен мир для всех ребят.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00427381_mi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0824"/>
            <a:ext cx="4038600" cy="288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1306942426_sa-dete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2032"/>
            <a:ext cx="4038600" cy="270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ЭОР для детей дошкольного возраста по заучиванию стихотворения «Нужен мир»</vt:lpstr>
      <vt:lpstr>  Нужен мир Мир и дружба всем нужны, Мир важней всего на свете, На земле, где нет войны, Ночью спят спокойно дети. Там, где пушки не гремят, В небе солнце ярко светит. Нужен мир для всех ребят. Нужен мир на всей планете! </vt:lpstr>
      <vt:lpstr>Мир и дружба всем нужны,</vt:lpstr>
      <vt:lpstr>Мир важней всего на свете, </vt:lpstr>
      <vt:lpstr>На земле, где нет войны,</vt:lpstr>
      <vt:lpstr>Ночью спят спокойно дети.</vt:lpstr>
      <vt:lpstr> Там, где пушки не гремят, </vt:lpstr>
      <vt:lpstr> В небе солнце ярко светит. </vt:lpstr>
      <vt:lpstr> Нужен мир для всех ребят. </vt:lpstr>
      <vt:lpstr> Нужен мир на всей планете!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Нужен мир Мир и дружба всем нужны, Мир важней всего на свете, На земле, где нет войны, Ночью спят спокойно дети. Там, где пушки не гремят, В небе солнце ярко светит. Нужен мир для всех ребят. Нужен мир на всей планете! </dc:title>
  <dc:creator>Ира</dc:creator>
  <cp:lastModifiedBy>мвидео</cp:lastModifiedBy>
  <cp:revision>5</cp:revision>
  <dcterms:created xsi:type="dcterms:W3CDTF">2015-02-01T18:15:06Z</dcterms:created>
  <dcterms:modified xsi:type="dcterms:W3CDTF">2025-05-19T07:56:18Z</dcterms:modified>
</cp:coreProperties>
</file>