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259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78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38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7501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76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9316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233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049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48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71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09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52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60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1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29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64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62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AF32A3-1F77-4B5E-A584-FC30A98648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F99733-9E5D-4A9E-985C-350FA91B0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208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250" y="95250"/>
            <a:ext cx="6667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05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51" y="422753"/>
            <a:ext cx="5890364" cy="58903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576" y="34185"/>
            <a:ext cx="50006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02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416" y="335115"/>
            <a:ext cx="5872270" cy="58722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9747" y="335115"/>
            <a:ext cx="5822253" cy="58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28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822" y="435279"/>
            <a:ext cx="4466519" cy="44665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20"/>
          <a:stretch/>
        </p:blipFill>
        <p:spPr>
          <a:xfrm>
            <a:off x="6313834" y="1415441"/>
            <a:ext cx="5000625" cy="50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21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842" y="-501041"/>
            <a:ext cx="7914100" cy="79141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995350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Сектор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Бледнов</dc:creator>
  <cp:lastModifiedBy>216a</cp:lastModifiedBy>
  <cp:revision>2</cp:revision>
  <dcterms:created xsi:type="dcterms:W3CDTF">2022-01-16T12:31:26Z</dcterms:created>
  <dcterms:modified xsi:type="dcterms:W3CDTF">2025-05-27T04:57:35Z</dcterms:modified>
</cp:coreProperties>
</file>