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sldIdLst>
    <p:sldId id="265" r:id="rId2"/>
    <p:sldId id="266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853EE-7CD1-4FA7-BC1A-6FBAAE51150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6EA2E-E0E1-4D05-B7D2-152065214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9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EA2E-E0E1-4D05-B7D2-15206521465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0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1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80724B4-161D-4ABB-885E-2D69CCD848D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8AD2F5-E6D1-464C-8B87-FAA5D15D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8182" y="565312"/>
            <a:ext cx="8679442" cy="301615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Семинар – практикум для педагогов ДОУ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«Эффективные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методы и приемы по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навыков безопасности»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8973" y="4517409"/>
            <a:ext cx="4040674" cy="1760561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воспитатель МБДОУ № 3 «Солнышко» с.Чикола </a:t>
            </a:r>
          </a:p>
          <a:p>
            <a:r>
              <a:rPr lang="ru-RU" dirty="0" err="1" smtClean="0"/>
              <a:t>Гуева</a:t>
            </a:r>
            <a:r>
              <a:rPr lang="ru-RU" dirty="0" smtClean="0"/>
              <a:t> </a:t>
            </a:r>
            <a:r>
              <a:rPr lang="ru-RU" dirty="0" smtClean="0"/>
              <a:t>Роза </a:t>
            </a:r>
            <a:r>
              <a:rPr lang="ru-RU" dirty="0" err="1" smtClean="0"/>
              <a:t>Инусовна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28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106" y="2470245"/>
            <a:ext cx="7185895" cy="208810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85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967" y="232012"/>
            <a:ext cx="9198592" cy="6400799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Россия в XXI веке живет в условиях все нарастающего количества чрезвычайных ситуаций самого разнообразного характера. Увеличиваются масштабы потерь среди населения. Ежегодно в результате производственного и бытового травматизма, террористических актов, пожаров и дорожно-транспортных происшествий страна теряет свыше 50 тысяч человек, более 250 тысяч получают увечья.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жизнь доказывает необходимость обеспечения безопасной жизнедеятельности, требует обучения сотрудников детского сада, их родителей и детей безопасному поведению в сложных условиях социального, техногенного, природного и экологического неблагополучия.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Мы прекрасно понимаем, что, самая незащищенная и уязвимая часть нашего населения – дети. Познавая окружающий мир, они часто сталкиваются с опасностями и становятся жертвами своего незнания, беспечности и легкомыслия. 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Ребенок по своим физиологическим особенностям не может самостоятельно определить всю меру опасности своего существования, поэтому на взрослого человека природой возложена миссия защиты своего ребёнка – дать элементарные знания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основ безопасности.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Период дошкольного развития можно назвать своеобразным фундаментом, с которого начинается строительство и развитие всего дальнейшего — характера, способностей, навыков. Именно в этот интересный и сложный период начинается процесс социализации, устанавливается связь ребенка с ведущими сферами бытия: миром людей, природы, предметным миром, закладывается фундамент здоровья, закладываются прочные основы опыта жизнедеятельности, здорового образа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92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217522"/>
            <a:ext cx="9007523" cy="65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4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290014"/>
            <a:ext cx="9021170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" y="210124"/>
            <a:ext cx="8748214" cy="65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" y="258577"/>
            <a:ext cx="8993873" cy="64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7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319756"/>
            <a:ext cx="9048465" cy="63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2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" y="400392"/>
            <a:ext cx="8993875" cy="63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912">
            <a:off x="7683066" y="538437"/>
            <a:ext cx="3955524" cy="238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90" y="4200084"/>
            <a:ext cx="3411940" cy="2317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415">
            <a:off x="445613" y="563853"/>
            <a:ext cx="3067872" cy="2238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3610116"/>
            <a:ext cx="4176215" cy="2906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006">
            <a:off x="250200" y="3822093"/>
            <a:ext cx="3454417" cy="2255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42" y="436728"/>
            <a:ext cx="3300354" cy="23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</TotalTime>
  <Words>135</Words>
  <Application>Microsoft Office PowerPoint</Application>
  <PresentationFormat>Широкоэкранный</PresentationFormat>
  <Paragraphs>12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   Семинар – практикум для педагогов ДОУ  «Эффективные методы и приемы по формированию навыков безопасности»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Win732</dc:creator>
  <cp:lastModifiedBy>школа 2</cp:lastModifiedBy>
  <cp:revision>10</cp:revision>
  <dcterms:created xsi:type="dcterms:W3CDTF">2020-03-09T10:15:57Z</dcterms:created>
  <dcterms:modified xsi:type="dcterms:W3CDTF">2025-05-14T08:39:58Z</dcterms:modified>
</cp:coreProperties>
</file>