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5" y="0"/>
            <a:ext cx="916546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Муниципальное бюджетное дошкольное учреждение </a:t>
            </a:r>
            <a:br>
              <a:rPr lang="ru-RU" sz="2800" b="1" dirty="0" smtClean="0"/>
            </a:br>
            <a:r>
              <a:rPr lang="ru-RU" sz="2800" b="1" dirty="0" smtClean="0"/>
              <a:t>детский сад №428</a:t>
            </a:r>
            <a:br>
              <a:rPr lang="ru-RU" sz="2800" b="1" dirty="0" smtClean="0"/>
            </a:br>
            <a:r>
              <a:rPr lang="ru-RU" sz="2800" b="1" dirty="0" smtClean="0"/>
              <a:t>г. Новосибирск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416824" cy="2184648"/>
          </a:xfrm>
        </p:spPr>
        <p:txBody>
          <a:bodyPr/>
          <a:lstStyle/>
          <a:p>
            <a:r>
              <a:rPr lang="ru-RU" b="1" dirty="0" smtClean="0">
                <a:solidFill>
                  <a:srgbClr val="758561"/>
                </a:solidFill>
              </a:rPr>
              <a:t>Краткосрочный проект:</a:t>
            </a:r>
          </a:p>
          <a:p>
            <a:r>
              <a:rPr lang="ru-RU" sz="5400" b="1" dirty="0" smtClean="0">
                <a:solidFill>
                  <a:srgbClr val="758561"/>
                </a:solidFill>
              </a:rPr>
              <a:t>«Защитники отечества»</a:t>
            </a:r>
            <a:endParaRPr lang="ru-RU" sz="5400" b="1" dirty="0">
              <a:solidFill>
                <a:srgbClr val="75856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933056"/>
            <a:ext cx="4187197" cy="2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528" y="4653136"/>
            <a:ext cx="481615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Работу выполнили воспитатели группы «Солнышко»: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Голикова К.М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Буйкина Р.О: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9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Дети-детям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Татр из конструктора «Тико»- «Сказка о Добре и зле»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33478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2796062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449999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005064"/>
            <a:ext cx="313184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35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Участие в акции «Посылка солдату»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71601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475252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24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Участие в выставке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«Наши защитники»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3" b="26282"/>
          <a:stretch/>
        </p:blipFill>
        <p:spPr>
          <a:xfrm>
            <a:off x="4572000" y="1863048"/>
            <a:ext cx="4104456" cy="379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14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Мастер класс с родителями «Талисман удачи –Чебурашка»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272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0" y="1412776"/>
            <a:ext cx="5724128" cy="315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0" y="3554512"/>
            <a:ext cx="1926260" cy="328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45" y="3022335"/>
            <a:ext cx="2052855" cy="355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2376264" cy="281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Публикации ВК-паблик, участие в фото-</a:t>
            </a:r>
            <a:r>
              <a:rPr lang="ru-RU" sz="2800" b="1" dirty="0" err="1" smtClean="0">
                <a:solidFill>
                  <a:schemeClr val="bg1"/>
                </a:solidFill>
              </a:rPr>
              <a:t>челленже</a:t>
            </a:r>
            <a:r>
              <a:rPr lang="ru-RU" sz="2800" b="1" dirty="0" smtClean="0">
                <a:solidFill>
                  <a:schemeClr val="bg1"/>
                </a:solidFill>
              </a:rPr>
              <a:t> «Папа и я»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120" r="-4968" b="9345"/>
          <a:stretch/>
        </p:blipFill>
        <p:spPr>
          <a:xfrm>
            <a:off x="395536" y="1412776"/>
            <a:ext cx="2796658" cy="481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00556"/>
            <a:ext cx="296398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7"/>
          <a:stretch/>
        </p:blipFill>
        <p:spPr>
          <a:xfrm>
            <a:off x="5782478" y="1760106"/>
            <a:ext cx="3390363" cy="465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0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 этап – Заключительный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82341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Цель и задачи проекта были реализованы. Дети приобрели первоначальные знания о </a:t>
            </a:r>
            <a:r>
              <a:rPr lang="ru-RU" sz="2800" b="1" dirty="0" smtClean="0">
                <a:solidFill>
                  <a:schemeClr val="bg1"/>
                </a:solidFill>
              </a:rPr>
              <a:t>празднике День защитника отечества, о мужестве.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Дети </a:t>
            </a:r>
            <a:r>
              <a:rPr lang="ru-RU" sz="2800" b="1" dirty="0">
                <a:solidFill>
                  <a:schemeClr val="bg1"/>
                </a:solidFill>
              </a:rPr>
              <a:t>начали самостоятельно проявлять инициативу: рассматривать иллюстрации, участвовать в беседах, проявлять творчество в работе. Расширился словарный запас детей по теме проекта. Проектная деятельность позволила родителям активно участвовать в образовательно-воспитательном процессе и способствовала укреплению </a:t>
            </a:r>
            <a:r>
              <a:rPr lang="ru-RU" sz="2800" b="1" dirty="0" err="1">
                <a:solidFill>
                  <a:schemeClr val="bg1"/>
                </a:solidFill>
              </a:rPr>
              <a:t>детско</a:t>
            </a:r>
            <a:r>
              <a:rPr lang="ru-RU" sz="2800" b="1" dirty="0">
                <a:solidFill>
                  <a:schemeClr val="bg1"/>
                </a:solidFill>
              </a:rPr>
              <a:t>–родительских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93364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" y="948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Пусть небо будет голубым,</a:t>
            </a:r>
            <a:br>
              <a:rPr lang="ru-RU" b="1" dirty="0"/>
            </a:br>
            <a:r>
              <a:rPr lang="ru-RU" b="1" dirty="0"/>
              <a:t>Пусть в небе не клубится дым,</a:t>
            </a:r>
            <a:br>
              <a:rPr lang="ru-RU" b="1" dirty="0"/>
            </a:br>
            <a:r>
              <a:rPr lang="ru-RU" b="1" dirty="0"/>
              <a:t>Пусть пушки грозные молчат</a:t>
            </a:r>
            <a:br>
              <a:rPr lang="ru-RU" b="1" dirty="0"/>
            </a:br>
            <a:r>
              <a:rPr lang="ru-RU" b="1" dirty="0"/>
              <a:t>И пулемёты не строчат,</a:t>
            </a:r>
            <a:br>
              <a:rPr lang="ru-RU" b="1" dirty="0"/>
            </a:br>
            <a:r>
              <a:rPr lang="ru-RU" b="1" dirty="0"/>
              <a:t>Чтоб жили люди, города,</a:t>
            </a:r>
            <a:br>
              <a:rPr lang="ru-RU" b="1" dirty="0"/>
            </a:br>
            <a:r>
              <a:rPr lang="ru-RU" b="1" dirty="0"/>
              <a:t>Мир нужен на земле всегда!</a:t>
            </a:r>
          </a:p>
        </p:txBody>
      </p:sp>
    </p:spTree>
    <p:extLst>
      <p:ext uri="{BB962C8B-B14F-4D97-AF65-F5344CB8AC3E}">
        <p14:creationId xmlns:p14="http://schemas.microsoft.com/office/powerpoint/2010/main" val="277315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Участники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b="1" dirty="0" smtClean="0"/>
              <a:t>Продолжительность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1576" y="3861048"/>
            <a:ext cx="6102424" cy="17403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Проект краткосрочный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17-21 февраля 2025г.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51820" y="1660561"/>
            <a:ext cx="1080119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55576" y="295670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Дети, родители, официальные </a:t>
            </a:r>
            <a:r>
              <a:rPr lang="ru-RU" sz="2800" b="1" dirty="0" smtClean="0"/>
              <a:t>представители.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28184" y="2308633"/>
            <a:ext cx="0" cy="1340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1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8"/>
            <a:ext cx="9251504" cy="6974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453681"/>
            <a:ext cx="3384376" cy="3351583"/>
          </a:xfrm>
        </p:spPr>
        <p:txBody>
          <a:bodyPr/>
          <a:lstStyle/>
          <a:p>
            <a:r>
              <a:rPr lang="ru-RU" b="1" dirty="0"/>
              <a:t>формировать у детей </a:t>
            </a:r>
            <a:r>
              <a:rPr lang="ru-RU" b="1" dirty="0" smtClean="0"/>
              <a:t>младшего возраста </a:t>
            </a:r>
            <a:r>
              <a:rPr lang="ru-RU" b="1" dirty="0"/>
              <a:t>элементарные знания о наших защитниках.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1124744"/>
            <a:ext cx="720080" cy="1152128"/>
          </a:xfrm>
          <a:prstGeom prst="straightConnector1">
            <a:avLst/>
          </a:prstGeom>
          <a:ln>
            <a:solidFill>
              <a:schemeClr val="tx1">
                <a:alpha val="8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92080" y="1124744"/>
            <a:ext cx="432048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3"/>
          <p:cNvSpPr txBox="1">
            <a:spLocks/>
          </p:cNvSpPr>
          <p:nvPr/>
        </p:nvSpPr>
        <p:spPr>
          <a:xfrm>
            <a:off x="4788024" y="2482816"/>
            <a:ext cx="3384376" cy="440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3491880" y="2276872"/>
            <a:ext cx="56521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создать </a:t>
            </a:r>
            <a:r>
              <a:rPr lang="ru-RU" b="1" dirty="0"/>
              <a:t>у детей образ отца-защитника своей семьи и </a:t>
            </a:r>
            <a:r>
              <a:rPr lang="ru-RU" b="1" dirty="0" smtClean="0"/>
              <a:t>Родины</a:t>
            </a:r>
          </a:p>
          <a:p>
            <a:r>
              <a:rPr lang="ru-RU" b="1" dirty="0" smtClean="0"/>
              <a:t>познакомить </a:t>
            </a:r>
            <a:r>
              <a:rPr lang="ru-RU" b="1" dirty="0"/>
              <a:t>с праздником «День защитника Отечества» и «День  Победы»</a:t>
            </a:r>
          </a:p>
          <a:p>
            <a:r>
              <a:rPr lang="ru-RU" b="1" dirty="0"/>
              <a:t>- Развивать речь детей, воображение, мышление, обогащать словарный запас.</a:t>
            </a:r>
          </a:p>
          <a:p>
            <a:r>
              <a:rPr lang="ru-RU" b="1" dirty="0"/>
              <a:t>- Воспитывать у детей чувство гордости за свою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95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348" y="1412776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48" y="889844"/>
            <a:ext cx="9231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Любовь к Родине</a:t>
            </a:r>
            <a:r>
              <a:rPr lang="ru-RU" sz="2400" dirty="0"/>
              <a:t>, патриотизм в Российском государстве были чертой национального характера. Но в последние годы заметна, стала утрата нашим обществом традиционного российского патриотического сознания. Сейчас работа в данном направлении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</a:t>
            </a:r>
          </a:p>
          <a:p>
            <a:r>
              <a:rPr lang="ru-RU" sz="2400" dirty="0"/>
              <a:t>Воспитание чувства патриотизма у дошкольников – процесс сложный и длительный. Но нельзя быть патриотом, любить Родину, не зная, как любили и берегли её наши предки: отцы, деды, прадеды.</a:t>
            </a:r>
          </a:p>
        </p:txBody>
      </p:sp>
    </p:spTree>
    <p:extLst>
      <p:ext uri="{BB962C8B-B14F-4D97-AF65-F5344CB8AC3E}">
        <p14:creationId xmlns:p14="http://schemas.microsoft.com/office/powerpoint/2010/main" val="254092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"/>
            <a:ext cx="9144000" cy="68536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 этап – Подготовительный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Определение темы проекта.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-Формулировка цели и задач проекта.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-Составление плана проекта.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-Изучение и анализ научно-исследовательской, методической литературы, интернет ресурсов по данной теме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-Подготовка </a:t>
            </a:r>
            <a:r>
              <a:rPr lang="ru-RU" sz="2800" b="1" dirty="0" smtClean="0">
                <a:solidFill>
                  <a:schemeClr val="bg1"/>
                </a:solidFill>
              </a:rPr>
              <a:t>мастер класса для родителей «Талисман удачи -Чебурашка»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-Организовать родителей в помощи сбора  посылки солдатам на СВО к празднику.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 этап – Основной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6387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8687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-</a:t>
            </a:r>
            <a:r>
              <a:rPr lang="ru-RU" sz="2400" b="1" dirty="0">
                <a:solidFill>
                  <a:schemeClr val="bg1"/>
                </a:solidFill>
              </a:rPr>
              <a:t>Рассматривание иллюстраций: </a:t>
            </a:r>
            <a:r>
              <a:rPr lang="ru-RU" sz="2400" b="1" dirty="0" smtClean="0">
                <a:solidFill>
                  <a:schemeClr val="bg1"/>
                </a:solidFill>
              </a:rPr>
              <a:t>«Открытки», «Картинки солдат» , «Чтение художественной литературы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016224" cy="275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26" y="1073596"/>
            <a:ext cx="2961541" cy="313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58" y="4203861"/>
            <a:ext cx="3668638" cy="261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12" y="2856535"/>
            <a:ext cx="2924146" cy="345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"/>
            <a:ext cx="5832648" cy="148478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Творчество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052736"/>
            <a:ext cx="6040760" cy="15121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Рисование в нетрадиционной технике «Салют победы!» «Шарики».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2132856"/>
            <a:ext cx="291563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2114" y="2522983"/>
            <a:ext cx="304799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2564904"/>
            <a:ext cx="326609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64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Лепка «Танчик»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0873"/>
            <a:ext cx="305983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42342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07196"/>
            <a:ext cx="195065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4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«Мой папа защитник!»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2403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1683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19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379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учреждение  детский сад №428 г. Новосибирск</vt:lpstr>
      <vt:lpstr>Участники проекта                           Продолжительность</vt:lpstr>
      <vt:lpstr>Цель и задачи</vt:lpstr>
      <vt:lpstr>Актуальность </vt:lpstr>
      <vt:lpstr>1 этап – Подготовительный</vt:lpstr>
      <vt:lpstr>2 этап – Основной</vt:lpstr>
      <vt:lpstr>Творчество</vt:lpstr>
      <vt:lpstr>Лепка «Танчик»</vt:lpstr>
      <vt:lpstr>Аппликация «Мой папа защитник!»</vt:lpstr>
      <vt:lpstr>Дети-детям Татр из конструктора «Тико»- «Сказка о Добре и зле»</vt:lpstr>
      <vt:lpstr>Участие в акции «Посылка солдату»</vt:lpstr>
      <vt:lpstr>Участие в выставке  «Наши защитники»</vt:lpstr>
      <vt:lpstr>Мастер класс с родителями «Талисман удачи –Чебурашка»</vt:lpstr>
      <vt:lpstr>Публикации ВК-паблик, участие в фото-челленже «Папа и я»</vt:lpstr>
      <vt:lpstr>3 этап – Заключительный</vt:lpstr>
      <vt:lpstr>Пусть небо будет голубым, Пусть в небе не клубится дым, Пусть пушки грозные молчат И пулемёты не строчат, Чтоб жили люди, города, Мир нужен на земле всегда!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детский сад №428 г. Новосибирск</dc:title>
  <dc:creator>Admin</dc:creator>
  <cp:lastModifiedBy>Admin</cp:lastModifiedBy>
  <cp:revision>22</cp:revision>
  <dcterms:created xsi:type="dcterms:W3CDTF">2025-04-28T13:52:22Z</dcterms:created>
  <dcterms:modified xsi:type="dcterms:W3CDTF">2025-04-28T16:12:16Z</dcterms:modified>
</cp:coreProperties>
</file>