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3" r:id="rId6"/>
    <p:sldId id="265" r:id="rId7"/>
    <p:sldId id="264" r:id="rId8"/>
    <p:sldId id="26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5E102-C0D8-4CB6-9266-EE06424E175A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137AA-6863-4C38-9839-9936D3EF6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4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137AA-6863-4C38-9839-9936D3EF60E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84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1850C-4904-492F-A212-0157B3A9D776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3EE6-3CCE-4BB4-9697-2B3369BA9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952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1850C-4904-492F-A212-0157B3A9D776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3EE6-3CCE-4BB4-9697-2B3369BA9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3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1850C-4904-492F-A212-0157B3A9D776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3EE6-3CCE-4BB4-9697-2B3369BA9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70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1850C-4904-492F-A212-0157B3A9D776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3EE6-3CCE-4BB4-9697-2B3369BA9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57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1850C-4904-492F-A212-0157B3A9D776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3EE6-3CCE-4BB4-9697-2B3369BA9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973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1850C-4904-492F-A212-0157B3A9D776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3EE6-3CCE-4BB4-9697-2B3369BA9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93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1850C-4904-492F-A212-0157B3A9D776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3EE6-3CCE-4BB4-9697-2B3369BA9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298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1850C-4904-492F-A212-0157B3A9D776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3EE6-3CCE-4BB4-9697-2B3369BA9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832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1850C-4904-492F-A212-0157B3A9D776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3EE6-3CCE-4BB4-9697-2B3369BA9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63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1850C-4904-492F-A212-0157B3A9D776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3EE6-3CCE-4BB4-9697-2B3369BA9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79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1850C-4904-492F-A212-0157B3A9D776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3EE6-3CCE-4BB4-9697-2B3369BA9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40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1850C-4904-492F-A212-0157B3A9D776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E3EE6-3CCE-4BB4-9697-2B3369BA9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76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D001C2-7A72-AD65-E7DC-2182261E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51460"/>
            <a:ext cx="9144000" cy="3710940"/>
          </a:xfrm>
        </p:spPr>
        <p:txBody>
          <a:bodyPr>
            <a:normAutofit fontScale="90000"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информационных проектов «Дорогами  войны», 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посвященного 80-ти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Победы в Великой Отечественной войне, 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педагогических работников дошкольных образовательных учреждений БМР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«Юные герои большой войны»</a:t>
            </a:r>
            <a:br>
              <a:rPr lang="ru-RU" sz="5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проект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старшего дошкольного возраста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«Детство, опаленное войной»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среднесрочный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98606" y="4080387"/>
            <a:ext cx="8407473" cy="2597503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/>
              <a:t>                                                           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разработали: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МАДОУ детский сад №22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Черняк И.П.,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Кокошко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О.В.,                                                          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Вишневская И.А.,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Авсетова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Е.М.;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учитель- логопед Понамарева Т.А.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год.                 </a:t>
            </a:r>
          </a:p>
          <a:p>
            <a:pPr algn="l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157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DDBC5F-2090-482D-F172-9A2C5CCFC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9073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838200" y="6812280"/>
            <a:ext cx="10515600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4355" y="1137595"/>
            <a:ext cx="10515600" cy="4170218"/>
          </a:xfrm>
        </p:spPr>
        <p:txBody>
          <a:bodyPr>
            <a:noAutofit/>
          </a:bodyPr>
          <a:lstStyle/>
          <a:p>
            <a:pPr indent="449580"/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ru-RU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FD677B-4A9E-FE60-E6AD-E772D4FA35B3}"/>
              </a:ext>
            </a:extLst>
          </p:cNvPr>
          <p:cNvSpPr txBox="1"/>
          <p:nvPr/>
        </p:nvSpPr>
        <p:spPr>
          <a:xfrm>
            <a:off x="98323" y="28069"/>
            <a:ext cx="12093677" cy="727891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  проекта</a:t>
            </a:r>
            <a:b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патриотизма у старших дошкольников, чувства гордости за подвиг нашего народа в Великой Отечественной войне.</a:t>
            </a:r>
            <a:b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b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обобщать и расширять знания детей об истории Великой Отечественной войны;</a:t>
            </a:r>
            <a:b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детей с маленькими героями большой войны;</a:t>
            </a:r>
            <a:b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расширять представления детей о тех, кто защищал нашу Родину: о взрослых и детях;</a:t>
            </a:r>
            <a:b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закреплять имеющиеся знания о Великой Отечественной войне;</a:t>
            </a:r>
            <a:b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активизировать словарь, обогащать путем уточнения понятий «защищать, оборонять, гордиться, сражаться, пионеры-герои, фашизм, героизм» и др.;</a:t>
            </a:r>
            <a:b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нравственные качества: храбрость, мужество, смелость, стремление защищать свою Родину;</a:t>
            </a:r>
            <a:b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чувства уважения и благодарности целому поколению – поколению детей войны как к защитникам Родины.</a:t>
            </a:r>
            <a:b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образовательных областей:</a:t>
            </a:r>
            <a:b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«Познавательное развитие», «Речевое развитие»,</a:t>
            </a:r>
          </a:p>
          <a:p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 эстетическое развитие», </a:t>
            </a:r>
          </a:p>
          <a:p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«Социально- коммуникативное развитие» и «Физическое развитие».</a:t>
            </a:r>
          </a:p>
          <a:p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678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5F9F1BF-9E7F-63EA-69BC-299F3E579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br>
              <a:rPr lang="ru-RU" sz="2800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8827"/>
            <a:ext cx="12054349" cy="6951406"/>
          </a:xfrm>
        </p:spPr>
        <p:txBody>
          <a:bodyPr>
            <a:normAutofit fontScale="77500" lnSpcReduction="20000"/>
          </a:bodyPr>
          <a:lstStyle/>
          <a:p>
            <a:pPr indent="0" algn="ctr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ru-RU" sz="3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Актуальность:</a:t>
            </a:r>
            <a:endParaRPr lang="ru-RU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31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Проблема возрождения и сохранения духовно-нравственных ценностей, приобщение дошкольников к историческому прошлому Родины до сих пор остаётся актуальной. Дошкольники и их родители мало знают о войне, о ее героях и подвигах, не задумываются, как та, далёкая уже война прошла по судьбам детей и взрослых. </a:t>
            </a:r>
          </a:p>
          <a:p>
            <a:pPr indent="0" algn="just">
              <a:buNone/>
            </a:pPr>
            <a: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Время стремительно идёт вперёд. В мае 2025 года исполняется знаменательная дата – 80 лет со дня победы нашего народа в Великой Отечественной войне. Все дальше в глубь истории уходят события, связанные с этой кровопролитной и самой жестокой войной в мировой истории. За эти годы выросло несколько поколений людей, которые не слышали орудийного грома и взрывов бомб. Кто может рассказать о тяжёлых годах Великой Отечественной войны? Это наши бабушки и дедушки, прабабушки и прадедушки, которые во время войны были детьми. Это те люди, которые еще знают войну не по книгам и кинофильмам, а по собственным воспоминаниям. </a:t>
            </a:r>
          </a:p>
          <a:p>
            <a:pPr indent="0" algn="just">
              <a:buNone/>
            </a:pPr>
            <a: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Одна из задач патриотического воспитания, которую необходимо решать в тесном взаимодействии с родителями воспитанников, с социумом- передать эстафету памяти, показать старшим дошкольникам величие и самоотверженность подвига людей, завоевавших Победу. </a:t>
            </a:r>
          </a:p>
          <a:p>
            <a:pPr indent="0" algn="just">
              <a:buNone/>
            </a:pPr>
            <a: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Наш проект «Детство, опалённое войной» - это вклад в </a:t>
            </a:r>
          </a:p>
          <a:p>
            <a:pPr indent="0" algn="just">
              <a:buNone/>
            </a:pPr>
            <a: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подготовку к празднованию Великой Победы, дань глубокого уважения </a:t>
            </a:r>
          </a:p>
          <a:p>
            <a:pPr indent="0" algn="just">
              <a:buNone/>
            </a:pPr>
            <a: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и благодарности целому поколению – поколению детей войны.</a:t>
            </a:r>
          </a:p>
          <a:p>
            <a:pPr indent="0" algn="just">
              <a:buNone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30654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BF272F37-0FE7-153C-93AD-19A0B151C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709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направляющие проект: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477" y="619433"/>
            <a:ext cx="11887200" cy="59878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Основополагающий вопрос:</a:t>
            </a:r>
          </a:p>
          <a:p>
            <a:pPr>
              <a:buFontTx/>
              <a:buChar char="-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мы знаем о жизни детей в годы Великой Отечественной войны?</a:t>
            </a:r>
          </a:p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вопросы: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 события Великой Отечественной войны отразились на судьбах детей того времени?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 дети помогали взрослым в тылу?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Могут ли дети быть героями войны?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Можно ли назвать счастливым военное детство?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Ресурсное обеспечение проекта:</a:t>
            </a:r>
            <a:endParaRPr lang="ru-RU" sz="20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Музыкальный центр, интерактивная доска, мультимедийный проектор, презентации, подборка видеозаписей и аудиозаписей (хроники с песнями) военных лет, ноутбук, художественная литература, иллюстрации, картины, фотографии и портреты юных героев ВОВ.</a:t>
            </a:r>
            <a:endParaRPr lang="ru-RU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204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03231024-D16A-5225-D0AC-B77887085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309" y="206477"/>
            <a:ext cx="11847871" cy="64302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Содержание проекта</a:t>
            </a:r>
            <a:endParaRPr lang="ru-RU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1 этап: Подготовительный.</a:t>
            </a:r>
          </a:p>
          <a:p>
            <a:pPr marL="0" indent="0">
              <a:buNone/>
            </a:pPr>
            <a:endParaRPr lang="ru-RU" sz="20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проблемы и первоначальных знаний детей о Великой Отечественной войне</a:t>
            </a:r>
          </a:p>
          <a:p>
            <a:pPr marL="514350" indent="-514350">
              <a:buAutoNum type="arabicPeriod"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Сбор, анализ и систематизация информации о детях – героях войны;</a:t>
            </a:r>
          </a:p>
          <a:p>
            <a:pPr marL="514350" indent="-514350">
              <a:buAutoNum type="arabicPeriod"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художественной и познавательной литературы; 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 Разработка и утверждение плана мероприятий на тему «Детство, опалённое войной».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 Информация для родителей о предстоящей деятельности (оформление информационного блока в родительском уголке) и привлечение родителей к реализации проекта;</a:t>
            </a:r>
          </a:p>
        </p:txBody>
      </p:sp>
    </p:spTree>
    <p:extLst>
      <p:ext uri="{BB962C8B-B14F-4D97-AF65-F5344CB8AC3E}">
        <p14:creationId xmlns:p14="http://schemas.microsoft.com/office/powerpoint/2010/main" val="2356163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206CCF72-9159-7447-B98C-74366ABF2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3909"/>
            <a:ext cx="12192000" cy="67301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2этап: Основной </a:t>
            </a:r>
          </a:p>
          <a:p>
            <a:pPr marL="0" indent="0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деятельности для реализации проекта: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Занятия:  рисование «Салют Победы», аппликация «Голубь мира», лепка «Танкисты»;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«Кто такой герой?», «Жизнь детей во время войны», «Кто такие пионеры?» и др.;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игры: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«Граница», « Разведчики», «Российская армия» и др.;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 Д/и «Посылка на фронт», Д/и «Кто служит в армии», «Профессии военных» и др.;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игры: «Доставка снаряда», «Полевой госпиталь», «Связисты» и др.;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литературы: Яковлев Ю. «Как Серёжа на войну ходил», А. Гайдар «Сказка о Военной тайне, о Мальчише-Кибальчише и его твёрдом слове»,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К.Паустовский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“Волшебное колечко”, Осеева В. А.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Васёк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Трубачёв и его товарищи» и др.;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песен : «Наша Родина сильна», «Вставай страна огромная», «Священная война», «День Победы» и др.;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просмотр презентаций: «Пионеры-герои», «Дети войны»;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экскурсия в «Музей Победы»;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фотографий и иллюстраций на военную тему;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«Как рассказать детям о Великой Отечественной войне?»;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фильма «Детство опаленное войной».</a:t>
            </a:r>
          </a:p>
        </p:txBody>
      </p:sp>
    </p:spTree>
    <p:extLst>
      <p:ext uri="{BB962C8B-B14F-4D97-AF65-F5344CB8AC3E}">
        <p14:creationId xmlns:p14="http://schemas.microsoft.com/office/powerpoint/2010/main" val="193068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D62490F-2A3F-8828-6A65-89EDD1146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323" y="196645"/>
            <a:ext cx="11995354" cy="65581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этап: Заключительный</a:t>
            </a:r>
            <a:endParaRPr lang="ru-RU" sz="2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Просмотр фильма «Детство, опалённое войной»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Выставка рисунков «Салют Победы»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Создание альбома «Юные герои Великой Отечественной войны»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Подведение итогов. Определение перспектив.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Продукт проекта: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альбом «Юные герои Великой Отечественной войны».</a:t>
            </a:r>
            <a:endParaRPr lang="ru-RU" sz="26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Перспективы развития проекта</a:t>
            </a:r>
            <a:endParaRPr lang="ru-RU" sz="2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Формирование  нравственно – патриотических чувств у детей.</a:t>
            </a:r>
            <a:endParaRPr lang="ru-RU" sz="2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Обогащение опыта детей по теме.</a:t>
            </a:r>
            <a:endParaRPr lang="ru-RU" sz="2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Популяризация лучшего опыта семейного воспитания маленького патриота.</a:t>
            </a:r>
            <a:endParaRPr lang="ru-RU" sz="2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Обобщение данного опыта работы и демонстрация его на муниципальном  уровне.</a:t>
            </a:r>
            <a:endParaRPr lang="ru-RU" sz="2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Презентация  проекта на сайте детского сада.</a:t>
            </a:r>
            <a:endParaRPr lang="ru-RU" sz="2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640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A02B2A2F-948C-EC96-18AB-9AA80F0D3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218" y="79991"/>
            <a:ext cx="10515600" cy="67396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Предполагаемые результаты: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70154"/>
            <a:ext cx="11729883" cy="551769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«Детство опаленное войной» рассчитан на то, чтобы расширить знания старших дошкольников об историческом прошлом Родины, установить преемственность поколений, дать им возможность получить целостное восприятие событий, связанных с Великой Отечественной войной, познакомить с жизнью детей в годы войны.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старших дошкольников будут сформированы знания об истории России, основы патриотизма, гражданственности.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Расширятся знания детей о войне 1941-1945 г. г., осознаются такие понятия как «война», «подвиг», «героизм», «дети-войны», «труженики тыла».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собрана информация о подвигах и наградах пионеров-героев в годы войны.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работы над проектом воспитанники узнают о жизни детей и подростков в годы Великой Отечественной войны.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реализации проекта у дошкольников будут формироваться чувства ответственности, верности, чувство собственного достоинства, гордости за свою Родину, за маленьких героев большой войны.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4703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1236</Words>
  <Application>Microsoft Office PowerPoint</Application>
  <PresentationFormat>Широкоэкранный</PresentationFormat>
  <Paragraphs>74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Конкурс информационных проектов «Дорогами  войны»,  посвященного 80-ти летию Победы в Великой Отечественной войне,  среди педагогических работников дошкольных образовательных учреждений БМР Номинация: «Юные герои большой войны» Информационный проект  для старшего дошкольного возраста «Детство, опаленное войной» Тип проекта: информационный Продолжительность проекта: среднесрочный</vt:lpstr>
      <vt:lpstr>                                                                        </vt:lpstr>
      <vt:lpstr>      </vt:lpstr>
      <vt:lpstr>Вопросы, направляющие проект:</vt:lpstr>
      <vt:lpstr>Презентация PowerPoint</vt:lpstr>
      <vt:lpstr>Презентация PowerPoint</vt:lpstr>
      <vt:lpstr>Презентация PowerPoint</vt:lpstr>
      <vt:lpstr>Предполагаемые результаты: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Проект  для старшего дошкольного возраста «Детство, опаленное войной»</dc:title>
  <dc:creator>что опять играть</dc:creator>
  <cp:lastModifiedBy>Ирина Черняк</cp:lastModifiedBy>
  <cp:revision>34</cp:revision>
  <dcterms:created xsi:type="dcterms:W3CDTF">2025-04-14T16:26:57Z</dcterms:created>
  <dcterms:modified xsi:type="dcterms:W3CDTF">2025-04-16T13:45:32Z</dcterms:modified>
</cp:coreProperties>
</file>