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4" autoAdjust="0"/>
    <p:restoredTop sz="94665"/>
  </p:normalViewPr>
  <p:slideViewPr>
    <p:cSldViewPr>
      <p:cViewPr varScale="1">
        <p:scale>
          <a:sx n="107" d="100"/>
          <a:sy n="107" d="100"/>
        </p:scale>
        <p:origin x="1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149B-4947-435F-9909-B21A469A214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C5D3-7977-4B22-B708-44CBA1EE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149B-4947-435F-9909-B21A469A214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C5D3-7977-4B22-B708-44CBA1EE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149B-4947-435F-9909-B21A469A214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C5D3-7977-4B22-B708-44CBA1EE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149B-4947-435F-9909-B21A469A214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C5D3-7977-4B22-B708-44CBA1EE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149B-4947-435F-9909-B21A469A214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C5D3-7977-4B22-B708-44CBA1EE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149B-4947-435F-9909-B21A469A214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C5D3-7977-4B22-B708-44CBA1EE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149B-4947-435F-9909-B21A469A214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C5D3-7977-4B22-B708-44CBA1EE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149B-4947-435F-9909-B21A469A214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C5D3-7977-4B22-B708-44CBA1EE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149B-4947-435F-9909-B21A469A214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C5D3-7977-4B22-B708-44CBA1EE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149B-4947-435F-9909-B21A469A214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C5D3-7977-4B22-B708-44CBA1EE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149B-4947-435F-9909-B21A469A214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C5D3-7977-4B22-B708-44CBA1EE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149B-4947-435F-9909-B21A469A214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C5D3-7977-4B22-B708-44CBA1EE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2656"/>
            <a:ext cx="9095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1314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720840"/>
            <a:ext cx="74888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«ЗНАКОМСТВО С ТРАДИЦИЯМИ И КУЛЬТУРОЙ БЫТА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КОРЕННЫХ НАРОДОВ ХАНТЫ»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88640"/>
            <a:ext cx="799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МБДОУ № 36 « Яблонька»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264" y="4725144"/>
            <a:ext cx="203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Ализаде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А.А.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5805264"/>
            <a:ext cx="1224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Сургут 2022г.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проекта: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052736"/>
            <a:ext cx="8280920" cy="519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Изучить этнографическую, этнопедагогическую и научно-художественную литературу;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Собрать и систематизировать дидактический материал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Составить план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Практический этап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Разработать конспекты занятий, бесед, экскурсий;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Изготовить иллюстративный и поделочный материал по темам занятий;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Собрать традиционные подвижные и дидактические игры, книги, сказки, пословицы 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поговорки.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Подобрать наглядный материал (Оформление альбомов-слайдов: «Прошлое и настоящее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народа ханты », «Орнамент народов ханты » и использование его на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занятиях по ИЗО, создать презентацию «Ознакомление с одеждой народов севера»,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«Посмотри как хорош - край в котором ты живешь!», «Животный мир Югры», «Красная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книга Югры»)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Встреча с интересными людьми Югры.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Разработать консультации для родителей.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создать мини- музей «Удивительные орнаменты Ханты»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выставка творческих работ детей: «Стойбище народов Севера», рисунки по мотивам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национальной одежды народов Севера.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выставка творческих работ совместно детей и родителей ; выставка рисунков «Жизнь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народа Ханты», кукла, одетая в национальную одежду.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Развлечение.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188641"/>
            <a:ext cx="7200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Предполагаемый продукт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764704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• оформление уголка «Мой дом Югра»; выставка</a:t>
            </a:r>
          </a:p>
          <a:p>
            <a:r>
              <a:rPr lang="ru-RU" dirty="0"/>
              <a:t>творческих работ детей;</a:t>
            </a:r>
          </a:p>
          <a:p>
            <a:endParaRPr lang="ru-RU" dirty="0"/>
          </a:p>
          <a:p>
            <a:r>
              <a:rPr lang="ru-RU" dirty="0"/>
              <a:t>• оформление презентации «Знакомство с одеждой народов</a:t>
            </a:r>
          </a:p>
          <a:p>
            <a:r>
              <a:rPr lang="ru-RU" dirty="0"/>
              <a:t>Севера» (совместная работа педагога и родителей);</a:t>
            </a:r>
          </a:p>
          <a:p>
            <a:r>
              <a:rPr lang="ru-RU" dirty="0"/>
              <a:t>«Животный мир Югры», «Красная книга Югры»,</a:t>
            </a:r>
          </a:p>
          <a:p>
            <a:r>
              <a:rPr lang="ru-RU" dirty="0"/>
              <a:t>«Посмотри как хорош - край в котором ты живешь!»;</a:t>
            </a:r>
          </a:p>
          <a:p>
            <a:endParaRPr lang="ru-RU" dirty="0"/>
          </a:p>
          <a:p>
            <a:r>
              <a:rPr lang="ru-RU" dirty="0"/>
              <a:t>• оформление картотеки «Игры народов севера»;</a:t>
            </a:r>
          </a:p>
          <a:p>
            <a:endParaRPr lang="ru-RU" dirty="0"/>
          </a:p>
          <a:p>
            <a:r>
              <a:rPr lang="ru-RU" dirty="0"/>
              <a:t>• разработанные консультации для родителей.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17253" y="188641"/>
            <a:ext cx="61094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ВЫПОЛНЕНИЕ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836712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КОММУНИКАЦИЯ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Беседы с использованием иллюстраций позволяют развивать у детей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внимание, память и речь.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Беседа о труде и жизни оленевода: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- Кто такие оленеводы? Дети: «Люди, которые заботятся об оленях».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- Из чего оленевод мастерит свое жилище? Дети: «Из оленьего меха».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- Из чего шьют одежду и почему? Дети: «Из меха оленей и диких животных,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чтобы не замерзнуть».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Устное народное творчество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На занятиях по обучению рассказыванию вношу устное народное творчество: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сказки, пословицы, загадки, что повышает у детей эмоциональный интерес 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делает рассказы детей более выразительными.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Сочетание рассказов, бесед, устного народного творчества позволило решить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комплексе познавательные и воспитательные задачи. У детей появился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интерес, они учились устанавливать простейшие связи между трудом и бытом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северных народов. Дети называют птиц и животных, особо почитаемых на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Севере, приобретают навыки поведения в природе через заповеди 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народные обычаи.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Словесные игры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Словесные игры: «Угадай орнамент», «Предметы природы»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188640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сказки: нанайская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Айога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ненецкая «Кукушка» 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песни, поговорки, пословицы, стихи народов Севера.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Просмотр мультфильмов Ханты-Манси: Трусливый мальчик ( на языке народов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Ханты-Манси), «Ворон и сова».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Экскурсия на территорию выставочного зала этнографического музея: «Мой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родной край! », «Стойбища ханты», «Декоративное искусство народов Ханты-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Манси», «Дома, которые строят в лесу».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Компьютерные игры: «Кто чем занят», «Собери национальный узор», Накорми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животных», «С какой ветки эти детки», «Древние технологии», «Жили-были».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Подвижные игры: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Хейро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», «Каюр и собаки», «Олени и пастухи», «Ловля оленей»,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«Куропатки и охотники», «Смелые ребята», «Полярная сова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евражки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Раскрашивание картинок по мотивам национальной одежды народов Севера,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поделок : «Стойбище народов Ханты-Манси», аппликация: узоры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народов Ханты-Манси.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Оформление уголка «Мой дом Югра»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Изготовление поделок для мини-музея , выставка рисунков «Жизнь народа Ханты», кукла, одетая в национальную одежду.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Консультация для родителей: «Быт, обряды, праздники народов Севера», «Игры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народов Севера», «Орнамент народа ханты».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260648"/>
            <a:ext cx="70567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ЗЕМЛЯ НА КОТОРОЙ МЫ ЖИВЕМ ЯВЛЯЕТСЯ ИСТОРИЧЕСКОЙ РОДИНОЙ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ОБСКО-ЮГОРСКИХ НАРОДНОСТЕЙ – ХАНТЫ, МАНСИ, НЕНЦЕВ,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СЕЛЬКУПОВ.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2132856"/>
            <a:ext cx="4475411" cy="39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1126" y="116632"/>
            <a:ext cx="80217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 реализации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692696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Сначала мы знали: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Ханты живут в лесу.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них есть олени.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них другая одежда, а женщины ходят в платках.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Папа говорил, что они любят кушать рыбу.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Хотели бы узнать 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Почему ханты так одеваются?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Ханты такие же дома как у нас?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они целыми днями делают в лесу?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в их доме есть холодильник, телевизор, плита?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в лесу есть магазин, куда ходят ханты за продуктами?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какие праздники отмечают народы ханты и манси?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ходят они в гости друг к другу?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чего делают свое жилище?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чего шьют одежду?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Какие любимые игрушки у маленьких детей?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КАК УЗНАТЬ?...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Можно спросить у кого-нибудь взрослого или спросить у родителей.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предлагаю посмотреть специальную программу по телевизору или в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интернете.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Пригласить коренных жителей и спросить у них…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87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лепбук\ханты\пары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58921"/>
            <a:ext cx="3740613" cy="300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лепбук\ханты\собер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18" y="3567237"/>
            <a:ext cx="3112037" cy="279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24835" y="260648"/>
            <a:ext cx="6638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Дидактические игры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5549" y="1183978"/>
            <a:ext cx="2972912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Собери и назови;</a:t>
            </a:r>
          </a:p>
          <a:p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Цель: Учить ребенка выбирать предметы, ориентируясь на их орнамент.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183978"/>
            <a:ext cx="326094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Найди рапу;</a:t>
            </a:r>
          </a:p>
          <a:p>
            <a:pPr algn="ctr"/>
            <a:r>
              <a:rPr lang="ru-RU" sz="1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Цель; создать условия для активизации творческого мышления, как средства обогащения активного словаря детей дошкольного возраста.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288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570" y="188640"/>
            <a:ext cx="9014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 на логику и мышление </a:t>
            </a:r>
          </a:p>
        </p:txBody>
      </p:sp>
      <p:pic>
        <p:nvPicPr>
          <p:cNvPr id="6" name="Picture 2" descr="F:\лепбук\ханты\лото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2766609" cy="27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лепбук\ханты\придумай историю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08313"/>
            <a:ext cx="2611683" cy="25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1951672"/>
            <a:ext cx="276660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u="sng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Лото: </a:t>
            </a:r>
          </a:p>
          <a:p>
            <a:pPr algn="ctr"/>
            <a:r>
              <a:rPr lang="ru-RU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Цель:  Упражнять детей в правильном использовании обобщенных понятий , воспитание сообразительности , наблюдательности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3640559"/>
            <a:ext cx="26848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4742" y="3612106"/>
            <a:ext cx="2519715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Расскажи историю;</a:t>
            </a:r>
          </a:p>
          <a:p>
            <a:pPr algn="ctr"/>
            <a:r>
              <a:rPr lang="ru-RU" sz="1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 </a:t>
            </a:r>
            <a:r>
              <a:rPr lang="ru-RU" sz="1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развитие навыков коммуникации, памяти, связной речи, интереса, выдумки, фантазии, логики, умение рассуждать , импровизировать, активизация словаря, запаса и кругозора</a:t>
            </a:r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. 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7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4632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Мини-музей в группе</a:t>
            </a:r>
          </a:p>
        </p:txBody>
      </p:sp>
      <p:pic>
        <p:nvPicPr>
          <p:cNvPr id="2050" name="Picture 2" descr="C:\Users\Chip tel7-77-77\Desktop\ханты-фото\IMG-20180513-WA01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052736"/>
            <a:ext cx="3197601" cy="1800200"/>
          </a:xfrm>
          <a:prstGeom prst="rect">
            <a:avLst/>
          </a:prstGeom>
          <a:noFill/>
        </p:spPr>
      </p:pic>
      <p:pic>
        <p:nvPicPr>
          <p:cNvPr id="2051" name="Picture 3" descr="C:\Users\Chip tel7-77-77\Desktop\ханты-фото\IMG-20180513-WA00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1124744"/>
            <a:ext cx="2189127" cy="3888432"/>
          </a:xfrm>
          <a:prstGeom prst="rect">
            <a:avLst/>
          </a:prstGeom>
          <a:noFill/>
        </p:spPr>
      </p:pic>
      <p:pic>
        <p:nvPicPr>
          <p:cNvPr id="2052" name="Picture 4" descr="C:\Users\Chip tel7-77-77\Desktop\ханты-фото\IMG-20180513-WA00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2924944"/>
            <a:ext cx="5042802" cy="2839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7722" y="260648"/>
            <a:ext cx="82067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Большая книга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«Удивительные орнаменты Ханты»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Chip tel7-77-77\Desktop\ханты-фото\IMG-20180513-WA01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00808"/>
            <a:ext cx="7162627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95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332656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Север – удивительный край с удивительными</a:t>
            </a:r>
          </a:p>
          <a:p>
            <a:r>
              <a:rPr lang="ru-RU" dirty="0"/>
              <a:t>народами. Северный человек по сути своей духовен.</a:t>
            </a:r>
          </a:p>
          <a:p>
            <a:r>
              <a:rPr lang="ru-RU" dirty="0"/>
              <a:t>Воззрения его складывались на основе культа природы и</a:t>
            </a:r>
          </a:p>
          <a:p>
            <a:r>
              <a:rPr lang="ru-RU" dirty="0"/>
              <a:t>гармоничного взаимодействия с окружающей средой,</a:t>
            </a:r>
          </a:p>
          <a:p>
            <a:r>
              <a:rPr lang="ru-RU" dirty="0"/>
              <a:t>непосредственно общаясь с которой он научился ее</a:t>
            </a:r>
          </a:p>
          <a:p>
            <a:r>
              <a:rPr lang="ru-RU" dirty="0"/>
              <a:t>понимать, приспособился к жизни в ней и трудился,</a:t>
            </a:r>
          </a:p>
          <a:p>
            <a:r>
              <a:rPr lang="ru-RU" dirty="0"/>
              <a:t>поддерживая природу в интересах самосохранения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3018" y="260648"/>
            <a:ext cx="28579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ТЕМЫ: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960440" cy="259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52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52" y="-36576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17552" y="332656"/>
            <a:ext cx="5238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детьми </a:t>
            </a:r>
          </a:p>
        </p:txBody>
      </p:sp>
      <p:pic>
        <p:nvPicPr>
          <p:cNvPr id="5" name="Picture 2" descr="C:\Users\WORK\Desktop\ДС\отчет\IMG_0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32403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WORK\Desktop\ДС\отчет\IMG_0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717032"/>
            <a:ext cx="324803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WORK\Desktop\ДС\отчет\IMG_09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00" y="1238474"/>
            <a:ext cx="2808312" cy="24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41025" y="188640"/>
            <a:ext cx="70753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Совместная деятельность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детей, родителей и педагогов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Chip tel7-77-77\Desktop\ханты-фото\IMG-20180513-WA0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412776"/>
            <a:ext cx="2971675" cy="1673007"/>
          </a:xfrm>
          <a:prstGeom prst="rect">
            <a:avLst/>
          </a:prstGeom>
          <a:noFill/>
        </p:spPr>
      </p:pic>
      <p:pic>
        <p:nvPicPr>
          <p:cNvPr id="5123" name="Picture 3" descr="C:\Users\Chip tel7-77-77\Desktop\ханты-фото\IMG-20180513-WA00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1484784"/>
            <a:ext cx="2437681" cy="4329926"/>
          </a:xfrm>
          <a:prstGeom prst="rect">
            <a:avLst/>
          </a:prstGeom>
          <a:noFill/>
        </p:spPr>
      </p:pic>
      <p:pic>
        <p:nvPicPr>
          <p:cNvPr id="5124" name="Picture 4" descr="C:\Users\Chip tel7-77-77\Desktop\ханты-фото\IMG-20180513-WA00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284984"/>
            <a:ext cx="210749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1556792"/>
            <a:ext cx="7560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88640"/>
            <a:ext cx="7001331" cy="313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335699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наше время детям необходимо знать</a:t>
            </a:r>
          </a:p>
          <a:p>
            <a:pPr algn="ctr"/>
            <a:r>
              <a:rPr lang="ru-RU" dirty="0"/>
              <a:t>элементарное представление об истории родного</a:t>
            </a:r>
          </a:p>
          <a:p>
            <a:pPr algn="ctr"/>
            <a:r>
              <a:rPr lang="ru-RU" dirty="0"/>
              <a:t>края, традициях и культуры быта коренных</a:t>
            </a:r>
          </a:p>
          <a:p>
            <a:pPr algn="ctr"/>
            <a:r>
              <a:rPr lang="ru-RU" dirty="0"/>
              <a:t>народов крайнего севера.</a:t>
            </a:r>
          </a:p>
          <a:p>
            <a:pPr algn="ctr"/>
            <a:r>
              <a:rPr lang="ru-RU" dirty="0"/>
              <a:t>Только дав ребенку эти знания, мы можем</a:t>
            </a:r>
          </a:p>
          <a:p>
            <a:pPr algn="ctr"/>
            <a:r>
              <a:rPr lang="ru-RU" dirty="0"/>
              <a:t>создать необходимые условия для</a:t>
            </a:r>
          </a:p>
          <a:p>
            <a:pPr algn="ctr"/>
            <a:r>
              <a:rPr lang="ru-RU" dirty="0"/>
              <a:t>преемственности, духовной связи поколений,</a:t>
            </a:r>
          </a:p>
          <a:p>
            <a:pPr algn="ctr"/>
            <a:r>
              <a:rPr lang="ru-RU" dirty="0"/>
              <a:t>воспитания в каждом ребенке патриота,</a:t>
            </a:r>
          </a:p>
          <a:p>
            <a:pPr algn="ctr"/>
            <a:r>
              <a:rPr lang="ru-RU" dirty="0"/>
              <a:t>гражданина.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2924944"/>
            <a:ext cx="3818242" cy="31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5526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родились и растем на Югорской земле.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каждого из нас растет потребность знать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край, в котором мы живем. Посетив наш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городской музей, мы узнали о жизни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коренного населения севера ханты 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манси. У нас пробудился интерес к более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глубокому изучению родного края.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924944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захотелось узнать о народах ханты, как возник этот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угорский народ.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живут и какие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традиции коренных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народов Севера.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260648"/>
            <a:ext cx="4342534" cy="27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3356992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Приобщение детей к уникальной культуре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народа ханты , населяющих территорию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ХМАО, к их традициям и обычаям,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нравственно - эстетическим ценностям.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21034" y="2967335"/>
            <a:ext cx="1901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197346"/>
            <a:ext cx="5544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ПРОДОЛЖАТЬ ЗНАКОМИТЬ ДЕТЕЙ С ОБЫЧАЯМИ</a:t>
            </a:r>
          </a:p>
          <a:p>
            <a:r>
              <a:rPr lang="ru-RU" dirty="0"/>
              <a:t>И ТРАДИЦИЯМИ, УКЛАДОМ ЖИЗНИ,</a:t>
            </a:r>
          </a:p>
          <a:p>
            <a:r>
              <a:rPr lang="ru-RU" dirty="0"/>
              <a:t>НАРОДНЫМ ТВОРЧЕСТВОМ НАРОДА ХАНТЫ.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РАЗВИВАТЬ У ДЕТЕЙ ЧУВСТВО УВАЖЕНИЯ,</a:t>
            </a:r>
          </a:p>
          <a:p>
            <a:r>
              <a:rPr lang="ru-RU" dirty="0"/>
              <a:t>ПОНИМАНИЕ СМЫСЛА ПОВЕДЕНИЯ И</a:t>
            </a:r>
          </a:p>
          <a:p>
            <a:r>
              <a:rPr lang="ru-RU" dirty="0"/>
              <a:t>КУЛЬТУРЫ, ОСОБЕННОСТЕЙ НАРОДОВ КРАЙНЕГО</a:t>
            </a:r>
          </a:p>
          <a:p>
            <a:r>
              <a:rPr lang="ru-RU" dirty="0"/>
              <a:t>СЕВЕРА.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УЧИТЬ ДЕТЕЙ ВИДЕТЬ ЧЕРТЫ НАЦИОНАЛЬНОГО</a:t>
            </a:r>
          </a:p>
          <a:p>
            <a:r>
              <a:rPr lang="ru-RU" dirty="0"/>
              <a:t>СВОЕОБРАЗИЯ В ОБЛИКЕ ЛЮДЕЙ, ИХ ОДЕЖДЕ,</a:t>
            </a:r>
          </a:p>
          <a:p>
            <a:r>
              <a:rPr lang="ru-RU" dirty="0"/>
              <a:t>УКРАШЕНИЯХ, ПРЕДМЕТАХ БЫТА.</a:t>
            </a:r>
          </a:p>
          <a:p>
            <a:pPr>
              <a:buFont typeface="Wingdings" pitchFamily="2" charset="2"/>
              <a:buChar char="v"/>
            </a:pPr>
            <a:r>
              <a:rPr lang="ru-RU" baseline="0" dirty="0"/>
              <a:t> </a:t>
            </a:r>
            <a:r>
              <a:rPr lang="ru-RU" dirty="0"/>
              <a:t>РАЗВИВАТЬ ИНТЕРЕС К НАРОДНОЙ ИГРЕ,</a:t>
            </a:r>
          </a:p>
          <a:p>
            <a:r>
              <a:rPr lang="ru-RU" dirty="0"/>
              <a:t>ЖЕЛАНИЕ ИСПОЛЬЗОВАТЬ ЕЕ В</a:t>
            </a:r>
          </a:p>
          <a:p>
            <a:r>
              <a:rPr lang="ru-RU" dirty="0"/>
              <a:t>САМОСТОЯТЕЛЬНОЙ ДЕЯТЕЛЬНОСТИ. ПОМОЧЬ</a:t>
            </a:r>
          </a:p>
          <a:p>
            <a:r>
              <a:rPr lang="ru-RU" dirty="0"/>
              <a:t>ДЕТЯМ ЧЕРЕЗ ИГРУ ПОНЯТЬ ОСОБЕННОСТИ</a:t>
            </a:r>
          </a:p>
          <a:p>
            <a:r>
              <a:rPr lang="ru-RU" dirty="0"/>
              <a:t>НАЦИОНАЛЬНОЙ КУЛЬТУРЫ ЛЮДЕЙ.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1040" y="188640"/>
            <a:ext cx="2561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105273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групповой, краткосрочный 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беседы, игры,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художественно-творческая деятельность.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воспитатели, воспитанники раннего возраста, родители.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8652" y="188640"/>
            <a:ext cx="4086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 проекта: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4748" y="1700808"/>
            <a:ext cx="6614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 организации: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8331" y="3573016"/>
            <a:ext cx="5027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 проекта: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9317" y="188641"/>
            <a:ext cx="72031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Прогнозируемый результат</a:t>
            </a:r>
          </a:p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556792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Расширение знаний у детей о промысле, быте, традициях,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одежде коренных жителях севера, формирование у детей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интереса и уважения к национальной культуре, умение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раскрывать его красоту и богатство.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Разовьется продуктивная деятельности детей,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совершенствуются навыки и умения в творческой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Расширится активный словарный запас детей.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Будут созданы необходимые условия для организации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совместной деятельности с родителями.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процента родителей, проявляющих интерес к жизни детского сада.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88907" y="116632"/>
            <a:ext cx="5966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Следствие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124744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Продолжать знакомить с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традициями, обычаями, культурой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коренного населения.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Воспитывать у детей интерес к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природе родного края.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Продолжать формирование у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патриотических чувств 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духовности.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1401</Words>
  <Application>Microsoft Macintosh PowerPoint</Application>
  <PresentationFormat>Экран (4:3)</PresentationFormat>
  <Paragraphs>239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Chip tel7-77-77</dc:creator>
  <cp:lastModifiedBy>Алида Ализаде</cp:lastModifiedBy>
  <cp:revision>37</cp:revision>
  <dcterms:created xsi:type="dcterms:W3CDTF">2017-11-23T16:54:47Z</dcterms:created>
  <dcterms:modified xsi:type="dcterms:W3CDTF">2025-05-13T16:33:35Z</dcterms:modified>
</cp:coreProperties>
</file>