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4" r:id="rId4"/>
    <p:sldId id="258" r:id="rId5"/>
    <p:sldId id="271" r:id="rId6"/>
    <p:sldId id="272" r:id="rId7"/>
    <p:sldId id="273" r:id="rId8"/>
    <p:sldId id="285" r:id="rId9"/>
    <p:sldId id="274" r:id="rId10"/>
    <p:sldId id="275" r:id="rId11"/>
    <p:sldId id="276" r:id="rId12"/>
    <p:sldId id="278" r:id="rId13"/>
    <p:sldId id="277" r:id="rId14"/>
    <p:sldId id="283" r:id="rId15"/>
    <p:sldId id="259" r:id="rId16"/>
    <p:sldId id="281" r:id="rId17"/>
    <p:sldId id="282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885" y="-1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питаться </a:t>
            </a:r>
          </a:p>
        </c:rich>
      </c:tx>
      <c:layout>
        <c:manualLayout>
          <c:xMode val="edge"/>
          <c:yMode val="edge"/>
          <c:x val="0.2565971167655885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правильно питаться </c:v>
                </c:pt>
              </c:strCache>
            </c:strRef>
          </c:tx>
          <c:explosion val="24"/>
          <c:dPt>
            <c:idx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Знают</c:v>
                </c:pt>
                <c:pt idx="1">
                  <c:v> </c:v>
                </c:pt>
                <c:pt idx="2">
                  <c:v>Не знают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1"/>
        <c:delete val="1"/>
      </c:legendEntry>
      <c:legendEntry>
        <c:idx val="3"/>
        <c:delete val="1"/>
      </c:legendEntry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D033-47E5-4D5F-8218-3FB4FF83C756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6B1C-70D9-43B6-8D74-7D69D4B9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D949A-98E2-4731-9ACB-261BA1D21842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F70C43-16A6-4BC6-A8D5-30528EEA5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9E6532-A172-4B8E-8D91-DA9962A94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9175-9060-448A-A393-261171EDB138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D0D5-F4FD-4ADE-8DF1-2A1866A1A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Фон здоровое питание для презентации (8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Фон питание для презентации (9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питание для презентации (9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питание для презентации (9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питание для презентации (9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4" name="Picture 14" descr="https://bogatyr.club/uploads/posts/2023-03/1678210802_bogatyr-club-p-zdorovaya-pishcha-foni-vkontakt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252536" y="1628800"/>
            <a:ext cx="6408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«Книга здорового питания»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37321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Выполнила ученица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3-А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Яковлева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Юлия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476672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Витамины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необходимы для нашего роста, сохранения и укрепления здоровья.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Витаминов много в овощах и фруктах.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Витамин PNG прозрачный - PNG 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32656"/>
            <a:ext cx="3999435" cy="2592288"/>
          </a:xfrm>
          <a:prstGeom prst="rect">
            <a:avLst/>
          </a:prstGeom>
          <a:noFill/>
        </p:spPr>
      </p:pic>
      <p:pic>
        <p:nvPicPr>
          <p:cNvPr id="33796" name="Picture 4" descr="изображение свежих фруктов без фона PNG , фрукты, свежие фрукты, витамины  фрукты PNG рисунок для бесплатной загруз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3849155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2646419"/>
              </p:ext>
            </p:extLst>
          </p:nvPr>
        </p:nvGraphicFramePr>
        <p:xfrm>
          <a:off x="179512" y="1628800"/>
          <a:ext cx="8568952" cy="2016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3555">
                  <a:extLst>
                    <a:ext uri="{9D8B030D-6E8A-4147-A177-3AD203B41FA5}">
                      <a16:colId xmlns:a16="http://schemas.microsoft.com/office/drawing/2014/main" xmlns="" val="3456808907"/>
                    </a:ext>
                  </a:extLst>
                </a:gridCol>
                <a:gridCol w="5063808">
                  <a:extLst>
                    <a:ext uri="{9D8B030D-6E8A-4147-A177-3AD203B41FA5}">
                      <a16:colId xmlns:a16="http://schemas.microsoft.com/office/drawing/2014/main" xmlns="" val="2138889334"/>
                    </a:ext>
                  </a:extLst>
                </a:gridCol>
                <a:gridCol w="1521589">
                  <a:extLst>
                    <a:ext uri="{9D8B030D-6E8A-4147-A177-3AD203B41FA5}">
                      <a16:colId xmlns:a16="http://schemas.microsoft.com/office/drawing/2014/main" xmlns="" val="618094110"/>
                    </a:ext>
                  </a:extLst>
                </a:gridCol>
              </a:tblGrid>
              <a:tr h="754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продукты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Бутерброд с сыром,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йогурт, крекер,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фрукты,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сок,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орехи. 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6905578"/>
                  </a:ext>
                </a:extLst>
              </a:tr>
              <a:tr h="1261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Вредные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продукты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Пицца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жевательная резинка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шоколадные батончики, конфеты.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572255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питания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школьников</a:t>
            </a:r>
            <a:endParaRPr lang="ru-RU" sz="40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xpressões faciais e menino pensativo | Vetor Pre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520280" cy="316806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901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1757746"/>
              </p:ext>
            </p:extLst>
          </p:nvPr>
        </p:nvGraphicFramePr>
        <p:xfrm>
          <a:off x="467544" y="908720"/>
          <a:ext cx="7704856" cy="11824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411757469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40583596"/>
                    </a:ext>
                  </a:extLst>
                </a:gridCol>
              </a:tblGrid>
              <a:tr h="11824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школьников, которые обращаются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помощью с болями в животе в течение дня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ru-RU" sz="6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948446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9612" y="351820"/>
            <a:ext cx="680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392488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медицинских данных</a:t>
            </a:r>
            <a:endParaRPr lang="ru-RU" sz="40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Полезные и вредные продукты (памятка для населения) — Государственное  бюджетное учреждение Ростовской области &quot;Центральная городская больница&quot; в  городе Звере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75725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7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анкетирования</a:t>
            </a:r>
            <a:endParaRPr lang="ru-RU" sz="40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627784" y="1268760"/>
          <a:ext cx="621635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975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C:\Users\angel\AppData\Local\Packages\Microsoft.Windows.Photos_8wekyb3d8bbwe\TempState\ShareServiceTempFolder\620abe73b14ee81450369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067550" cy="5000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Буклет</a:t>
            </a:r>
            <a:endParaRPr lang="ru-RU" sz="60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angel\AppData\Local\Temp\AweZip\Temp1\AweZip2\Фотографии iCloud от этого пользователя (Анжела Василевко)\IMG_202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angel\AppData\Local\Temp\AweZip\Temp1\AweZip2\Фотографии iCloud от этого пользователя (Анжела Василевко)\IMG_202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здорового питания</a:t>
            </a:r>
            <a:endParaRPr lang="ru-RU" sz="40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https://sun9-47.userapi.com/impg/KL-Ymyrx_T1SY-nn2UoCErUX0mcCvzRzNHJWZA/d44_CiaisVA.jpg?size=1620x2160&amp;quality=95&amp;sign=640de95c9f0b25f535396870aa708e5c&amp;type=album"/>
          <p:cNvPicPr>
            <a:picLocks noChangeAspect="1" noChangeArrowheads="1"/>
          </p:cNvPicPr>
          <p:nvPr/>
        </p:nvPicPr>
        <p:blipFill>
          <a:blip r:embed="rId3" cstate="print"/>
          <a:srcRect t="7986" r="-26007" b="-18143"/>
          <a:stretch>
            <a:fillRect/>
          </a:stretch>
        </p:blipFill>
        <p:spPr bwMode="auto">
          <a:xfrm rot="20829427">
            <a:off x="683637" y="1205820"/>
            <a:ext cx="3076878" cy="3586454"/>
          </a:xfrm>
          <a:prstGeom prst="rect">
            <a:avLst/>
          </a:prstGeom>
          <a:noFill/>
        </p:spPr>
      </p:pic>
      <p:pic>
        <p:nvPicPr>
          <p:cNvPr id="7177" name="Picture 9" descr="https://sun9-18.userapi.com/impg/tAs4Ecpg-ArmUSRHXGYN5zHId9wvkY4RgUcmcA/0iCvpL2fhEg.jpg?size=2560x1471&amp;quality=95&amp;sign=46137af2c2ea0879516f16a040569a0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3203">
            <a:off x="4361216" y="1487911"/>
            <a:ext cx="3911628" cy="2247658"/>
          </a:xfrm>
          <a:prstGeom prst="rect">
            <a:avLst/>
          </a:prstGeom>
          <a:noFill/>
        </p:spPr>
      </p:pic>
      <p:pic>
        <p:nvPicPr>
          <p:cNvPr id="7179" name="Picture 11" descr="https://sun9-21.userapi.com/impg/59F0srl3gQ6Hkt6OG31-I2NfVXiotISHRuPUfQ/OhJq61ATnK4.jpg?size=2560x1569&amp;quality=95&amp;sign=c0dde0a7dbd1b97c8d8d88a6cdac81de&amp;type=album"/>
          <p:cNvPicPr>
            <a:picLocks noChangeAspect="1" noChangeArrowheads="1"/>
          </p:cNvPicPr>
          <p:nvPr/>
        </p:nvPicPr>
        <p:blipFill>
          <a:blip r:embed="rId5" cstate="print"/>
          <a:srcRect t="7134"/>
          <a:stretch>
            <a:fillRect/>
          </a:stretch>
        </p:blipFill>
        <p:spPr bwMode="auto">
          <a:xfrm rot="21448803">
            <a:off x="2603307" y="4234857"/>
            <a:ext cx="3951332" cy="224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18281" cy="60460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питаться, то мы будем меньше болеть, будем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сильными, веселыми и лучше успевать в учебе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Пища – это источник энергии для человека, и избыток или недостаток её – проблема. </a:t>
            </a:r>
          </a:p>
        </p:txBody>
      </p:sp>
    </p:spTree>
    <p:extLst>
      <p:ext uri="{BB962C8B-B14F-4D97-AF65-F5344CB8AC3E}">
        <p14:creationId xmlns:p14="http://schemas.microsoft.com/office/powerpoint/2010/main" xmlns="" val="27226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135732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Правильно питайся – здоровья набирайся!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7890" name="Picture 2" descr="Здоровое питание | МБУ «ФОК с бассейном», г. Подоль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45871"/>
            <a:ext cx="6151954" cy="531212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773678">
            <a:off x="885160" y="1504514"/>
            <a:ext cx="7128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Мы думаем, Вы без сомнения знаете,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Что пользу приносит не всё, что съедаете.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Запомним и всем объясним очень ясно: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Желудок нельзя обижать понапрасну.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8436" name="Picture 4" descr="Фастфуд и транжиры: в чем опасность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195736" y="3356992"/>
            <a:ext cx="4667672" cy="26255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Что такое фастфуд и чем он вред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23247" cy="241766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No Sign PNG File - PNG All | PNG 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3384376" cy="3240360"/>
          </a:xfrm>
          <a:prstGeom prst="rect">
            <a:avLst/>
          </a:prstGeom>
          <a:noFill/>
        </p:spPr>
      </p:pic>
      <p:pic>
        <p:nvPicPr>
          <p:cNvPr id="1032" name="Picture 8" descr="ᐉ Последствия неправильного питания: что нужно есть, чтобы хорошо себя  чувствовать | Био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16832"/>
            <a:ext cx="3705590" cy="25202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54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3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формирование ценностного отношения школьников к здоровью.</a:t>
            </a:r>
            <a:endParaRPr lang="ru-RU" sz="40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314" name="Picture 2" descr="garçon cueillette pommes de arbre 20629564 Art vectoriel chez Vectee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38752"/>
            <a:ext cx="4883455" cy="438660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571736" y="2928934"/>
            <a:ext cx="4394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    </a:t>
            </a:r>
            <a:endParaRPr lang="en-US" sz="2400" b="1" dirty="0"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584450" y="4643438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    </a:t>
            </a:r>
            <a:endParaRPr lang="en-US" sz="2400" b="1" dirty="0"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4293096"/>
            <a:ext cx="495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105273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Определить необходимые вещества для жизнеобеспечения организма;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Узнать о полезных продуктах и правилах здорового питания;</a:t>
            </a: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вредную пищу для организма;</a:t>
            </a: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Поделиться рецептами вкусных здоровых блюд и пропагандировать культуру здорового питания.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54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-819472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Предполагаем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что если правильно питаться, то мы будем меньше болеть, будем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сильными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веселыми и лучше успевать в учебе.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Милый персонаж зеленого яблока прыгает через скакалку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3096344" cy="309634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8678" name="Picture 6" descr="Школьник картинки - 75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1" y="3068960"/>
            <a:ext cx="3456384" cy="34809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54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54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2474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Белки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вещества, которые служат основным «строительным материалом» для тела человека.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Белок – значение для организма и здоровья + 30 лучших источ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408712" cy="37918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обеспечивают организм энергией, а также служат «строительным материалом» для тела человека.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Жиры продукты - Mustafakebab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Жиры продукты - Mustafakebab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Жиры в питании человека - Grow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6264696" cy="42180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ng.pngtree.com/back_origin_pic/04/51/55/15f64713d8944f087a1c81ed7af9a492.jpg"/>
          <p:cNvPicPr>
            <a:picLocks noChangeAspect="1" noChangeArrowheads="1"/>
          </p:cNvPicPr>
          <p:nvPr/>
        </p:nvPicPr>
        <p:blipFill>
          <a:blip r:embed="rId2" cstate="print"/>
          <a:srcRect b="59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Углеводы 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поставщик энергии для нашего тела.</a:t>
            </a:r>
          </a:p>
        </p:txBody>
      </p:sp>
      <p:pic>
        <p:nvPicPr>
          <p:cNvPr id="12290" name="Picture 2" descr="Что такое углеводы, какие функции выполняют и в каких продуктах содержатся.  Спорт-Экспре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624736" cy="43418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277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 Василевко</dc:creator>
  <cp:lastModifiedBy>Анжела Василевко</cp:lastModifiedBy>
  <cp:revision>59</cp:revision>
  <dcterms:created xsi:type="dcterms:W3CDTF">2024-03-31T11:30:36Z</dcterms:created>
  <dcterms:modified xsi:type="dcterms:W3CDTF">2025-05-11T13:05:40Z</dcterms:modified>
</cp:coreProperties>
</file>