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8" r:id="rId9"/>
    <p:sldId id="263" r:id="rId10"/>
    <p:sldId id="264" r:id="rId11"/>
    <p:sldId id="265" r:id="rId12"/>
    <p:sldId id="294" r:id="rId13"/>
    <p:sldId id="266" r:id="rId14"/>
    <p:sldId id="270" r:id="rId15"/>
    <p:sldId id="269" r:id="rId16"/>
    <p:sldId id="268" r:id="rId17"/>
    <p:sldId id="267" r:id="rId18"/>
    <p:sldId id="271" r:id="rId19"/>
    <p:sldId id="272" r:id="rId20"/>
    <p:sldId id="274" r:id="rId21"/>
    <p:sldId id="273" r:id="rId22"/>
    <p:sldId id="279" r:id="rId23"/>
    <p:sldId id="275" r:id="rId24"/>
    <p:sldId id="278" r:id="rId25"/>
    <p:sldId id="277" r:id="rId26"/>
    <p:sldId id="276" r:id="rId27"/>
    <p:sldId id="281" r:id="rId28"/>
    <p:sldId id="280" r:id="rId29"/>
    <p:sldId id="287" r:id="rId30"/>
    <p:sldId id="291" r:id="rId31"/>
    <p:sldId id="286" r:id="rId32"/>
    <p:sldId id="290" r:id="rId33"/>
    <p:sldId id="289" r:id="rId34"/>
    <p:sldId id="293" r:id="rId35"/>
    <p:sldId id="292" r:id="rId36"/>
    <p:sldId id="282" r:id="rId37"/>
    <p:sldId id="284" r:id="rId38"/>
    <p:sldId id="283" r:id="rId39"/>
    <p:sldId id="285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9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2EA0-D04E-427C-A8BE-FB4F3333F060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C854-E5A6-4055-ACE2-FEBED46D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26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2EA0-D04E-427C-A8BE-FB4F3333F060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C854-E5A6-4055-ACE2-FEBED46D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76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2EA0-D04E-427C-A8BE-FB4F3333F060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C854-E5A6-4055-ACE2-FEBED46D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1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2EA0-D04E-427C-A8BE-FB4F3333F060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C854-E5A6-4055-ACE2-FEBED46D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062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2EA0-D04E-427C-A8BE-FB4F3333F060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C854-E5A6-4055-ACE2-FEBED46D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487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2EA0-D04E-427C-A8BE-FB4F3333F060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C854-E5A6-4055-ACE2-FEBED46D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3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2EA0-D04E-427C-A8BE-FB4F3333F060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C854-E5A6-4055-ACE2-FEBED46D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70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2EA0-D04E-427C-A8BE-FB4F3333F060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C854-E5A6-4055-ACE2-FEBED46D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77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2EA0-D04E-427C-A8BE-FB4F3333F060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C854-E5A6-4055-ACE2-FEBED46D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704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2EA0-D04E-427C-A8BE-FB4F3333F060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C854-E5A6-4055-ACE2-FEBED46D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821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2EA0-D04E-427C-A8BE-FB4F3333F060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C854-E5A6-4055-ACE2-FEBED46D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53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D2EA0-D04E-427C-A8BE-FB4F3333F060}" type="datetimeFigureOut">
              <a:rPr lang="ru-RU" smtClean="0"/>
              <a:t>22.04.2025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3C854-E5A6-4055-ACE2-FEBED46D5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15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3"/>
            <a:ext cx="12191999" cy="684644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1212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 smtClean="0"/>
              <a:t>Самофаловский</a:t>
            </a:r>
            <a:r>
              <a:rPr lang="ru-RU" sz="2400" b="1" dirty="0" smtClean="0"/>
              <a:t> детский сад</a:t>
            </a:r>
            <a:br>
              <a:rPr lang="ru-RU" sz="2400" b="1" dirty="0" smtClean="0"/>
            </a:br>
            <a:r>
              <a:rPr lang="ru-RU" sz="2400" b="1" dirty="0" smtClean="0"/>
              <a:t>структурное подразделение</a:t>
            </a:r>
            <a:r>
              <a:rPr lang="ru-RU" sz="2400" b="1" dirty="0"/>
              <a:t> </a:t>
            </a:r>
            <a:r>
              <a:rPr lang="ru-RU" sz="2400" b="1" dirty="0" smtClean="0"/>
              <a:t>МБДОУ ГДС «Алёнушка»</a:t>
            </a:r>
            <a:endParaRPr lang="ru-RU" sz="2400" b="1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01234" y="23364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/>
              <a:t>Познавательно-исследовательский проект</a:t>
            </a:r>
          </a:p>
          <a:p>
            <a:pPr algn="ctr"/>
            <a:r>
              <a:rPr lang="ru-RU" sz="4800" b="1" dirty="0" smtClean="0"/>
              <a:t>«Зимующие птицы нашего края»</a:t>
            </a:r>
            <a:endParaRPr lang="ru-RU" sz="48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9996" y="5324030"/>
            <a:ext cx="47297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/>
              <a:t>Подготовил: воспитатель</a:t>
            </a:r>
          </a:p>
          <a:p>
            <a:pPr algn="ctr"/>
            <a:r>
              <a:rPr lang="ru-RU" sz="2400" b="1" dirty="0" smtClean="0"/>
              <a:t>Дубровина Е.О.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9314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22" y="365125"/>
            <a:ext cx="8128379" cy="60962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07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9" b="13034"/>
          <a:stretch/>
        </p:blipFill>
        <p:spPr>
          <a:xfrm>
            <a:off x="492246" y="873457"/>
            <a:ext cx="7202310" cy="435363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2" r="13030" b="17811"/>
          <a:stretch/>
        </p:blipFill>
        <p:spPr>
          <a:xfrm>
            <a:off x="8186802" y="873457"/>
            <a:ext cx="3370997" cy="563652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455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6"/>
          <a:stretch/>
        </p:blipFill>
        <p:spPr>
          <a:xfrm>
            <a:off x="268406" y="204716"/>
            <a:ext cx="5286233" cy="353467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610" y="2006221"/>
            <a:ext cx="5995916" cy="44969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173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91" y="287174"/>
            <a:ext cx="8384274" cy="628820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45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981" y="261584"/>
            <a:ext cx="8452513" cy="633938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980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" b="12637"/>
          <a:stretch/>
        </p:blipFill>
        <p:spPr>
          <a:xfrm>
            <a:off x="753755" y="592542"/>
            <a:ext cx="5143500" cy="567746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" t="5373" r="-531" b="16617"/>
          <a:stretch/>
        </p:blipFill>
        <p:spPr>
          <a:xfrm>
            <a:off x="6227217" y="592542"/>
            <a:ext cx="5458408" cy="567746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141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7"/>
          <a:stretch/>
        </p:blipFill>
        <p:spPr>
          <a:xfrm>
            <a:off x="494447" y="439005"/>
            <a:ext cx="5143500" cy="598454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r="3832"/>
          <a:stretch/>
        </p:blipFill>
        <p:spPr>
          <a:xfrm>
            <a:off x="5953409" y="439005"/>
            <a:ext cx="5923128" cy="598454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50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981" y="328117"/>
            <a:ext cx="8275093" cy="620632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66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78" y="326600"/>
            <a:ext cx="4650759" cy="620101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325" y="326600"/>
            <a:ext cx="4653887" cy="620518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09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99" y="283791"/>
            <a:ext cx="4596169" cy="612822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0"/>
          <a:stretch/>
        </p:blipFill>
        <p:spPr>
          <a:xfrm>
            <a:off x="6491785" y="279399"/>
            <a:ext cx="5190698" cy="613261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46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57"/>
            <a:ext cx="12192000" cy="686255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0499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72737" y="264657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23094" y="1506062"/>
            <a:ext cx="73652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современных условиях проблема экологического воспитания дошкольников приобретает особую остроту и актуальность. Именно в период дошкольного детства происходит становление человеческой личности, формирование начал экологической культуры. Поэтому очень важно разбудить в детях интерес к живой природе, воспитывать любовь к ней, научить беречь окружающий мир.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6849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1" y="333990"/>
            <a:ext cx="6337111" cy="475283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72" y="333990"/>
            <a:ext cx="4664407" cy="621920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45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33"/>
          <a:stretch/>
        </p:blipFill>
        <p:spPr>
          <a:xfrm>
            <a:off x="289731" y="259308"/>
            <a:ext cx="5143500" cy="455835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r="13980" b="22985"/>
          <a:stretch/>
        </p:blipFill>
        <p:spPr>
          <a:xfrm>
            <a:off x="5653158" y="1255594"/>
            <a:ext cx="6318914" cy="528168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696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36"/>
          <a:stretch/>
        </p:blipFill>
        <p:spPr>
          <a:xfrm>
            <a:off x="7480121" y="218365"/>
            <a:ext cx="4396833" cy="510995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0" t="4975" r="16744" b="6865"/>
          <a:stretch/>
        </p:blipFill>
        <p:spPr>
          <a:xfrm>
            <a:off x="3725840" y="218365"/>
            <a:ext cx="3439235" cy="604595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320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863" y="1214651"/>
            <a:ext cx="5504597" cy="412844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8" y="368490"/>
            <a:ext cx="4636827" cy="618243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513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9" y="324134"/>
            <a:ext cx="5586484" cy="41898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5" b="15025"/>
          <a:stretch/>
        </p:blipFill>
        <p:spPr>
          <a:xfrm>
            <a:off x="3916907" y="2294685"/>
            <a:ext cx="7815618" cy="410611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42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29" y="435593"/>
            <a:ext cx="7988489" cy="599136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67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2" y="270823"/>
            <a:ext cx="6005016" cy="422227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t="39602" b="3085"/>
          <a:stretch/>
        </p:blipFill>
        <p:spPr>
          <a:xfrm>
            <a:off x="4517409" y="3084297"/>
            <a:ext cx="7356143" cy="335925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09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55" y="363753"/>
            <a:ext cx="4601286" cy="613504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713" y="363753"/>
            <a:ext cx="4609815" cy="614642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511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9" y="249071"/>
            <a:ext cx="5618329" cy="421374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1" y="1357951"/>
            <a:ext cx="6887571" cy="516567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0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8" b="3482"/>
          <a:stretch/>
        </p:blipFill>
        <p:spPr>
          <a:xfrm>
            <a:off x="139605" y="218365"/>
            <a:ext cx="5143500" cy="603231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29" y="733568"/>
            <a:ext cx="6669205" cy="500190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119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557"/>
          </a:xfrm>
        </p:spPr>
      </p:pic>
      <p:sp>
        <p:nvSpPr>
          <p:cNvPr id="3" name="Прямоугольник 2"/>
          <p:cNvSpPr/>
          <p:nvPr/>
        </p:nvSpPr>
        <p:spPr>
          <a:xfrm>
            <a:off x="5067870" y="600207"/>
            <a:ext cx="63962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Цель </a:t>
            </a:r>
            <a:r>
              <a:rPr lang="ru-RU" sz="4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ru-RU" sz="44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4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формировать 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 представления об особенностях жизни и поведения птиц в холодное время года. Развивать познавательный интерес к родной природе. Вызвать у детей сочувствие к птицам, которые страдают зимой от холода и голода, желание и готовность им помогать; развивать коммуникативные способности.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0060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r="12040"/>
          <a:stretch/>
        </p:blipFill>
        <p:spPr>
          <a:xfrm>
            <a:off x="4858605" y="363942"/>
            <a:ext cx="6592480" cy="613466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405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4" y="432181"/>
            <a:ext cx="4498643" cy="599819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7438" y="-122830"/>
            <a:ext cx="5143500" cy="68580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71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90" y="313899"/>
            <a:ext cx="6378053" cy="478354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4" y="2402006"/>
            <a:ext cx="5613779" cy="421033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573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4" y="327547"/>
            <a:ext cx="3640825" cy="485443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72" y="1228298"/>
            <a:ext cx="7051343" cy="528850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790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7" y="286602"/>
            <a:ext cx="5341110" cy="400583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97503"/>
            <a:ext cx="5586484" cy="41898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273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26" y="152401"/>
            <a:ext cx="4098878" cy="3074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88" y="2991135"/>
            <a:ext cx="4776716" cy="3582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98" y="152400"/>
            <a:ext cx="4650758" cy="6421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7538" y="-343753"/>
            <a:ext cx="2976923" cy="3969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10180" r="5944"/>
          <a:stretch/>
        </p:blipFill>
        <p:spPr>
          <a:xfrm>
            <a:off x="4055521" y="3067342"/>
            <a:ext cx="3136850" cy="23470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t="7132" r="5174" b="13633"/>
          <a:stretch/>
        </p:blipFill>
        <p:spPr>
          <a:xfrm>
            <a:off x="4831307" y="4981432"/>
            <a:ext cx="2347415" cy="15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8" t="13136" r="3533" b="17015"/>
          <a:stretch/>
        </p:blipFill>
        <p:spPr>
          <a:xfrm>
            <a:off x="656798" y="873457"/>
            <a:ext cx="5691117" cy="330725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190" y="286603"/>
            <a:ext cx="4667535" cy="622337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50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8" y="484116"/>
            <a:ext cx="4104849" cy="547313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65" y="484116"/>
            <a:ext cx="6996752" cy="52475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329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957" y="468624"/>
            <a:ext cx="4325819" cy="61210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86" y="468624"/>
            <a:ext cx="4325819" cy="612102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648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sp>
        <p:nvSpPr>
          <p:cNvPr id="5" name="Прямоугольник 4"/>
          <p:cNvSpPr/>
          <p:nvPr/>
        </p:nvSpPr>
        <p:spPr>
          <a:xfrm>
            <a:off x="3985146" y="2606428"/>
            <a:ext cx="73834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Спасибо за внимание!</a:t>
            </a:r>
          </a:p>
          <a:p>
            <a:pPr algn="just"/>
            <a:r>
              <a:rPr lang="ru-RU" sz="44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5786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557"/>
          </a:xfrm>
        </p:spPr>
      </p:pic>
      <p:sp>
        <p:nvSpPr>
          <p:cNvPr id="3" name="Прямоугольник 2"/>
          <p:cNvSpPr/>
          <p:nvPr/>
        </p:nvSpPr>
        <p:spPr>
          <a:xfrm>
            <a:off x="4476466" y="418065"/>
            <a:ext cx="7715534" cy="577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Задачи </a:t>
            </a:r>
            <a:r>
              <a:rPr lang="ru-RU" sz="44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Дать представления о жизни и поведении птиц родного края в зимнее время года.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Познакомить с интересными фактами из жизни зимующих птиц.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Привлечь детей и родителей к помощи птицам зимой.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Развивать наблюдательность.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Пополнить предметно-развивающую среду.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2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2" b="6667"/>
          <a:stretch/>
        </p:blipFill>
        <p:spPr>
          <a:xfrm>
            <a:off x="5387169" y="201045"/>
            <a:ext cx="6227075" cy="64604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5255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45" y="2695433"/>
            <a:ext cx="5081517" cy="381113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76" y="607325"/>
            <a:ext cx="5031474" cy="377360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417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59" y="2060810"/>
            <a:ext cx="4258102" cy="319357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49" y="232584"/>
            <a:ext cx="4264925" cy="319869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49" y="3534770"/>
            <a:ext cx="4264925" cy="317367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55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6" y="163774"/>
            <a:ext cx="4972334" cy="37292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760" y="163774"/>
            <a:ext cx="4186735" cy="55823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t="21441" r="265" b="7514"/>
          <a:stretch/>
        </p:blipFill>
        <p:spPr>
          <a:xfrm>
            <a:off x="4095892" y="2799910"/>
            <a:ext cx="4000216" cy="378926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688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5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1" r="12703"/>
          <a:stretch/>
        </p:blipFill>
        <p:spPr>
          <a:xfrm>
            <a:off x="450376" y="460611"/>
            <a:ext cx="4977882" cy="463000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36" y="2047164"/>
            <a:ext cx="5834418" cy="43758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85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179</Words>
  <Application>Microsoft Office PowerPoint</Application>
  <PresentationFormat>Широкоэкранный</PresentationFormat>
  <Paragraphs>18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Тема Office</vt:lpstr>
      <vt:lpstr>Самофаловский детский сад структурное подразделение МБДОУ ГДС «Алёнушка»</vt:lpstr>
      <vt:lpstr>                             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Самофаловский детский сад структурное подразделение МБДОУ ГДС «Алёнушка»</dc:title>
  <dc:creator>Учетная запись Майкрософт</dc:creator>
  <cp:lastModifiedBy>stepsky</cp:lastModifiedBy>
  <cp:revision>15</cp:revision>
  <dcterms:created xsi:type="dcterms:W3CDTF">2025-04-14T20:19:09Z</dcterms:created>
  <dcterms:modified xsi:type="dcterms:W3CDTF">2025-04-22T10:28:06Z</dcterms:modified>
</cp:coreProperties>
</file>