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90" r:id="rId3"/>
    <p:sldId id="291" r:id="rId4"/>
    <p:sldId id="279" r:id="rId5"/>
    <p:sldId id="283" r:id="rId6"/>
    <p:sldId id="284" r:id="rId7"/>
    <p:sldId id="285" r:id="rId8"/>
    <p:sldId id="287" r:id="rId9"/>
    <p:sldId id="286" r:id="rId10"/>
    <p:sldId id="293" r:id="rId11"/>
    <p:sldId id="280" r:id="rId12"/>
    <p:sldId id="292" r:id="rId13"/>
    <p:sldId id="282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F601-797A-4FAD-9AD9-131118C520C5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7E578-4FDE-4111-A34E-74EDFA134A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2263" y="655092"/>
            <a:ext cx="7468737" cy="5308980"/>
          </a:xfrm>
        </p:spPr>
        <p:txBody>
          <a:bodyPr>
            <a:normAutofit/>
          </a:bodyPr>
          <a:lstStyle/>
          <a:p>
            <a:pPr algn="r"/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Устный счет </a:t>
            </a:r>
            <a:b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 математика</a:t>
            </a:r>
            <a:b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Century Schoolbook" pitchFamily="18" charset="0"/>
              </a:rPr>
              <a:t>4 класс 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05.04.2025г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Шилова   В.Н.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МАОУ СШ  № 159 </a:t>
            </a:r>
            <a:r>
              <a:rPr lang="ru-RU" sz="1400" b="1" dirty="0" smtClean="0">
                <a:solidFill>
                  <a:schemeClr val="bg1"/>
                </a:solidFill>
              </a:rPr>
              <a:t/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г. Красноярск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Я\Documents\Scanned Documents\умножение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02644" y="-835842"/>
            <a:ext cx="5754851" cy="819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899" y="365126"/>
            <a:ext cx="820145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ahnschrift SemiBold" pitchFamily="34" charset="0"/>
              </a:rPr>
              <a:t>5. ОПРЕДИЛИ,  КАКОЕ ЧИСЛО</a:t>
            </a:r>
            <a:br>
              <a:rPr lang="ru-RU" b="1" dirty="0" smtClean="0">
                <a:solidFill>
                  <a:schemeClr val="bg1"/>
                </a:solidFill>
                <a:latin typeface="Bahnschrift SemiBold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 SemiBold" pitchFamily="34" charset="0"/>
              </a:rPr>
              <a:t> СПРЯТАЛОСЬ ЗА  ФИГУРОЙ?</a:t>
            </a:r>
            <a:endParaRPr lang="ru-RU" b="1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287" y="1719617"/>
            <a:ext cx="6523629" cy="46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91319" y="1555844"/>
            <a:ext cx="2647666" cy="21836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940" y="1815152"/>
            <a:ext cx="2129051" cy="201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3129" y="1651380"/>
            <a:ext cx="2306472" cy="2306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364" y="529088"/>
            <a:ext cx="8707272" cy="5434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ЗАПИШИ   </a:t>
            </a:r>
            <a:r>
              <a:rPr lang="ru-RU" b="1" u="sng" dirty="0" smtClean="0">
                <a:solidFill>
                  <a:schemeClr val="bg1"/>
                </a:solidFill>
              </a:rPr>
              <a:t>ТОЛЬКО  ОТВЕТ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Найдите сумму чисел 390 и 320. _____________________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Найдите разность чисел 580 и 410. ___________________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Найдите произведение чисел 32  и  6. _____________________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 сколько нужно увеличить 57, чтобы получилось 92 ____________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Загадали число. Его уменьшили на 130 и получили 580. Какое число было загадано? ____________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Увеличите 19 км 700 м на 500 метров. Сколько получилось? ________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Сколько часов в 540 минутах? 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8. Во сколько раз 600 больше 200? 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9. Длина коридора 30 м, ширина его 5 м. Найти его площадь. 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10. Найди периметр  прямоугольника со сторонами 2 дм  и 6 см. ________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1259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1</a:t>
            </a: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.    710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2.    170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3.    192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4.    35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5.    710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6.    20 км  200м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7.     9 ч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8.     в 3 раза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9.     150 м²</a:t>
            </a:r>
            <a:b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Bahnschrift SemiBold SemiConden" pitchFamily="34" charset="0"/>
              </a:rPr>
              <a:t>10.   52 см    или    5 дм 2 см</a:t>
            </a:r>
            <a:r>
              <a:rPr lang="ru-RU" b="1" dirty="0" smtClean="0">
                <a:solidFill>
                  <a:schemeClr val="bg1"/>
                </a:solidFill>
                <a:latin typeface="Bahnschrift SemiBold SemiConden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ahnschrift SemiBold SemiConden" pitchFamily="34" charset="0"/>
              </a:rPr>
            </a:br>
            <a:endParaRPr lang="ru-RU" b="1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002" y="16070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СПАСИБО  ЗА  РАБОТУ!</a:t>
            </a:r>
            <a:endParaRPr lang="ru-RU" sz="5400" b="1" dirty="0">
              <a:solidFill>
                <a:srgbClr val="FF0000"/>
              </a:solidFill>
              <a:latin typeface="Bahnschrift SemiBold SemiConden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5945" y="1156696"/>
            <a:ext cx="7886700" cy="2746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ОЦЕНОЧНЫЙ   ЛИСТ</a:t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1.  УСТНАЯ   ЦЕПОЧКА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1.  УСТНАЯ   ЦЕПОЧКА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8364" y="1678675"/>
            <a:ext cx="8925636" cy="4498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55 +5=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: 3=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х 2=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3200" b="1" dirty="0" err="1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 3=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-30=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:2=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3200" b="1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:9=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38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2.ВСТАВЬ  ПРОПУЩЕННЫЕ  ЧИСЛА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Я\Documents\Scanned Documents\цепоч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451" y="1023582"/>
            <a:ext cx="5760021" cy="5199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ocuments\Scanned Documents\цепочка ответ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5" y="121687"/>
            <a:ext cx="6564572" cy="647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2012" y="433553"/>
            <a:ext cx="8311487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  Следи внимательно! От 1 до 20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Каких чисел не хватает? Найди ответ за   30 секунд!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А может быть, сможешь быстрее? Запиши свой ответ ___________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5094" y="1883392"/>
          <a:ext cx="8038530" cy="420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633"/>
                <a:gridCol w="2027628"/>
                <a:gridCol w="1991636"/>
                <a:gridCol w="2009633"/>
              </a:tblGrid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3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10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7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13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8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14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5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17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4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20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18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9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11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6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15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2012" y="245660"/>
            <a:ext cx="8911988" cy="45392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Каких чисел не хватает? Найди ответ за   30 секунд!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может быть, сможешь быстрее? Запиши свой ответ  </a:t>
            </a:r>
            <a:r>
              <a:rPr lang="ru-RU" dirty="0" smtClean="0">
                <a:solidFill>
                  <a:srgbClr val="FF0048"/>
                </a:solidFill>
              </a:rPr>
              <a:t>_</a:t>
            </a:r>
            <a:r>
              <a:rPr lang="ru-RU" sz="2800" b="1" u="sng" dirty="0" smtClean="0">
                <a:solidFill>
                  <a:srgbClr val="FF0048"/>
                </a:solidFill>
              </a:rPr>
              <a:t>2, 12, 16, 19</a:t>
            </a:r>
            <a:r>
              <a:rPr lang="ru-RU" sz="2800" dirty="0" smtClean="0">
                <a:solidFill>
                  <a:srgbClr val="FF0048"/>
                </a:solidFill>
              </a:rPr>
              <a:t>_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5094" y="1883392"/>
          <a:ext cx="8038530" cy="420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633"/>
                <a:gridCol w="2027628"/>
                <a:gridCol w="1991636"/>
                <a:gridCol w="2009633"/>
              </a:tblGrid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3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10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7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13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8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14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5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17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4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20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18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9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  <a:tr h="105087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11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6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ahnschrift SemiBold SemiConden" pitchFamily="34" charset="0"/>
                        </a:rPr>
                        <a:t>15</a:t>
                      </a:r>
                      <a:endParaRPr lang="ru-RU" sz="4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ahnschrift SemiBold SemiConden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64" y="464023"/>
            <a:ext cx="8693624" cy="57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138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Устный счет   математика 4 класс   05.04.2025г  Шилова   В.Н. МАОУ СШ  № 159  г. Красноярск</vt:lpstr>
      <vt:lpstr>  ОЦЕНОЧНЫЙ   ЛИСТ  </vt:lpstr>
      <vt:lpstr>1.  УСТНАЯ   ЦЕПОЧКА</vt:lpstr>
      <vt:lpstr>1.  УСТНАЯ   ЦЕПОЧКА</vt:lpstr>
      <vt:lpstr>2.ВСТАВЬ  ПРОПУЩЕННЫЕ  ЧИСЛА</vt:lpstr>
      <vt:lpstr>Слайд 6</vt:lpstr>
      <vt:lpstr>Слайд 7</vt:lpstr>
      <vt:lpstr>Слайд 8</vt:lpstr>
      <vt:lpstr>Слайд 9</vt:lpstr>
      <vt:lpstr>Слайд 10</vt:lpstr>
      <vt:lpstr>5. ОПРЕДИЛИ,  КАКОЕ ЧИСЛО  СПРЯТАЛОСЬ ЗА  ФИГУРОЙ?</vt:lpstr>
      <vt:lpstr>Слайд 12</vt:lpstr>
      <vt:lpstr>Слайд 13</vt:lpstr>
      <vt:lpstr>1.    710 2.    170 3.    192 4.    35 5.    710 6.    20 км  200м 7.     9 ч 8.     в 3 раза 9.     150 м² 10.   52 см    или    5 дм 2 см </vt:lpstr>
      <vt:lpstr>СПАСИБО  ЗА  РАБОТУ!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Я</cp:lastModifiedBy>
  <cp:revision>60</cp:revision>
  <dcterms:created xsi:type="dcterms:W3CDTF">2014-11-21T11:00:06Z</dcterms:created>
  <dcterms:modified xsi:type="dcterms:W3CDTF">2025-05-06T16:03:12Z</dcterms:modified>
</cp:coreProperties>
</file>