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6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25" autoAdjust="0"/>
  </p:normalViewPr>
  <p:slideViewPr>
    <p:cSldViewPr>
      <p:cViewPr varScale="1">
        <p:scale>
          <a:sx n="82" d="100"/>
          <a:sy n="82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708CF-C158-4402-B20B-C637B5628432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B6013-609A-4750-9EA1-D086B50A32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79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B6013-609A-4750-9EA1-D086B50A328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9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5589240"/>
            <a:ext cx="2808312" cy="576064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одготовил: воспитатель                        Сидоренко Н.И.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908720"/>
            <a:ext cx="5472608" cy="194421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Фребеля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Робота»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(средний дошкольный возраст)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Вера\Desktop\IMG_20221116_103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297338" cy="322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120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79342" y="3223559"/>
            <a:ext cx="138531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/>
                <a:ea typeface="Calibri"/>
                <a:cs typeface="Times New Roman"/>
              </a:rPr>
              <a:t>GP21144254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541837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Вера\Desktop\IMG_20230203_182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537869" cy="340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62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ера\Desktop\IMG_20230207_172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600400" cy="479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ера\Desktop\IMG_20230207_162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45200"/>
            <a:ext cx="3816424" cy="508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140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ера\Desktop\IMG_20230206_094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80520" cy="35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Вера\Desktop\IMG_20220401_105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7262"/>
            <a:ext cx="4405621" cy="330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0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ера\Desktop\IMG_20230203_181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864597" cy="365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Вера\Desktop\IMG_20230207_162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73523"/>
            <a:ext cx="4499992" cy="33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0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Вера\Desktop\IMG_20230206_093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048238" cy="303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Вера\Desktop\IMG_20220401_1049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5004048" cy="37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16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Вера\Desktop\IMG_20230410_072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3356992"/>
            <a:ext cx="4349249" cy="326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Вера\Desktop\IMG_20230201_183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1"/>
            <a:ext cx="4392488" cy="32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41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ера\Desktop\IMG_20230405_163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0" y="260648"/>
            <a:ext cx="4600556" cy="345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Вера\Desktop\IMG_20230206_095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98324"/>
            <a:ext cx="4619328" cy="34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127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Вера\Desktop\IMG_20230207_181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752528" cy="35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Вера\Desktop\IMG_20230127_172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390108" cy="32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60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1796"/>
            <a:ext cx="4651375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Вера\Desktop\IMG_20220401_175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455737" cy="491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71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Вера\Desktop\IMG_20230125_073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3050"/>
            <a:ext cx="4375015" cy="3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Вера\Desktop\IMG_20221021_1629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07" y="1196752"/>
            <a:ext cx="4101677" cy="546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52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548680"/>
            <a:ext cx="8208912" cy="165618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b="1" dirty="0" smtClean="0">
                <a:solidFill>
                  <a:srgbClr val="1B1C2A"/>
                </a:solidFill>
                <a:latin typeface="Times New Roman"/>
                <a:ea typeface="Times New Roman"/>
                <a:cs typeface="Times New Roman"/>
              </a:rPr>
              <a:t>Идеальной для использования</a:t>
            </a:r>
            <a:r>
              <a:rPr lang="ru-RU" sz="2000" dirty="0" smtClean="0">
                <a:solidFill>
                  <a:srgbClr val="1B1C2A"/>
                </a:solidFill>
                <a:latin typeface="Times New Roman"/>
                <a:ea typeface="Times New Roman"/>
                <a:cs typeface="Times New Roman"/>
              </a:rPr>
              <a:t> в дошкольном воспитании является деятельность, в которой присутствует ряд важных развивающих аспектов, и интеграция образовательных областей достигается легко. Одним из таких любимых и увлекательных для детей и воспитателей видов работы является </a:t>
            </a:r>
            <a:r>
              <a:rPr lang="ru-RU" sz="2000" b="1" dirty="0" smtClean="0">
                <a:solidFill>
                  <a:srgbClr val="1B1C2A"/>
                </a:solidFill>
                <a:latin typeface="Times New Roman"/>
                <a:ea typeface="Times New Roman"/>
                <a:cs typeface="Times New Roman"/>
              </a:rPr>
              <a:t>конструирование.</a:t>
            </a:r>
            <a:endParaRPr lang="ru-RU" sz="2000" dirty="0"/>
          </a:p>
        </p:txBody>
      </p:sp>
      <p:pic>
        <p:nvPicPr>
          <p:cNvPr id="2050" name="Picture 2" descr="C:\Users\Вера\Desktop\IMG_20230130_161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5065706" cy="364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24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5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Инженерная книга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является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также эффективным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инструментом, который помогает  сформировать у ребенка дошкольного возраста навык планирования своей конструктивный деятельности. Осуществить анализ предстоящей работы, выбрать грамотно материал, проанализировать его свойства и соответствие его поставленным задачам. </a:t>
            </a:r>
            <a:endParaRPr lang="ru-RU" dirty="0"/>
          </a:p>
        </p:txBody>
      </p:sp>
      <p:pic>
        <p:nvPicPr>
          <p:cNvPr id="1026" name="Picture 2" descr="C:\Users\Вера\Desktop\IMG_20230303_155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1993"/>
            <a:ext cx="2808312" cy="210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ера\Desktop\IMG_20230303_181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71" y="2014097"/>
            <a:ext cx="2826473" cy="21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ера\Desktop\IMG_20230303_182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4262774"/>
            <a:ext cx="2880320" cy="216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Вера\Desktop\IMG_20230327_1352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74292"/>
            <a:ext cx="1656184" cy="220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936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628800"/>
            <a:ext cx="7272807" cy="158417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нженерная  книга сохранит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творческие задумки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детей, которые создавались на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протяжении учебного года.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64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404664"/>
            <a:ext cx="7848872" cy="5976664"/>
          </a:xfrm>
        </p:spPr>
        <p:txBody>
          <a:bodyPr>
            <a:normAutofit fontScale="85000" lnSpcReduction="20000"/>
          </a:bodyPr>
          <a:lstStyle/>
          <a:p>
            <a:pPr marL="2743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</a:t>
            </a:r>
            <a:r>
              <a:rPr lang="ru-RU" sz="31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ЗНАЧЕНИЕ КОНСТРУИРОВАНИЯ</a:t>
            </a:r>
            <a:endParaRPr lang="ru-RU" sz="3100" dirty="0" smtClean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детей развивается мышление, память, воображение и способность к творчеству.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Формируются обобщенные представления об окружающих предметах, дети учатся обобщать предметы по их признакам и в то же время находить различия в них в зависимости от практического использования.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Дети начинают понимать, что при выполнении задания важен не только практический результат, но и приобретение новых умений, знаний, новых способов деятельности.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Формируются важные качества: умение слушать воспитателя, принимать умственную задачу и находить способ ее решения.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Ребенок уже в состоянии, как отмечает Н. Н.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Поддьяков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«анализировать свои действия, выделять их существенные звенья, сознательно изменять и перестраивать их в зависимости от получаемого результата».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Ребенок учится управлять своими психическими процессами, что является важной предпосылкой для успешного обучения в школе. 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329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3" y="188640"/>
            <a:ext cx="7992889" cy="496855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600" dirty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процессе занятий </a:t>
            </a:r>
            <a:r>
              <a:rPr lang="ru-RU" sz="2600" b="1" dirty="0" smtClean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конструированием                                                преследуются </a:t>
            </a:r>
            <a:r>
              <a:rPr lang="ru-RU" sz="2600" b="1" dirty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следующие цели</a:t>
            </a:r>
            <a:r>
              <a:rPr lang="ru-RU" sz="2600" b="1" dirty="0" smtClean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образовательная (осваиваются новые слова и понятия, такие как названия конструируемых и моделируемых объектов, геометрических фигур, технических терминов, названия материалов и инструментов, техник работы и т. д.);</a:t>
            </a:r>
            <a:endParaRPr lang="ru-RU" sz="1800" dirty="0">
              <a:solidFill>
                <a:srgbClr val="1B1C2A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развивающая (развивается мелкая моторика, внимание и концентрация, логическое и пространственное мышление, трудовые индивидуальные и коллективные навыки, аналитические и творческие способности);</a:t>
            </a:r>
            <a:endParaRPr lang="ru-RU" sz="1800" dirty="0">
              <a:solidFill>
                <a:srgbClr val="1B1C2A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воспитательная (воспитывается желание работать и завершать начатое, интерес к коллективному и индивидуальному творчеству, любознательность и аккуратность).</a:t>
            </a:r>
            <a:endParaRPr lang="ru-RU" sz="1800" dirty="0">
              <a:solidFill>
                <a:srgbClr val="1B1C2A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Вера\Desktop\IMG_20230130_161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07050"/>
            <a:ext cx="3023108" cy="22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68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404664"/>
            <a:ext cx="7919794" cy="216024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b="1" dirty="0" smtClean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Важной особенностью конструирования </a:t>
            </a:r>
            <a:r>
              <a:rPr lang="ru-RU" sz="2000" dirty="0" smtClean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является тесная связь с </a:t>
            </a:r>
            <a:r>
              <a:rPr lang="ru-RU" sz="2000" b="1" dirty="0" smtClean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игрой. </a:t>
            </a:r>
            <a:r>
              <a:rPr lang="ru-RU" sz="2000" dirty="0" smtClean="0">
                <a:solidFill>
                  <a:srgbClr val="1B1C2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Дети конструируют не для того, чтобы поставить готовое изделие на полку и потом восхищаться им или просто забыть про него. Они конструируют, чтобы играть, и начинают играть уже во время самого процесса конструирования.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Вера\Desktop\IMG_20221019_175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610300" cy="421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673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424936" cy="1905392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Современное государство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нуждается в специалистах с 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инженерным образованием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поэтому с самого детского сада 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 формируем 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развиваем у дошкольника техническую пытливость мышления, аналитический ум, занимаемся подготовкой к зарождению склонностей к техническому творчеству, проектированию и изготовлению объектов техники.</a:t>
            </a:r>
            <a:endParaRPr lang="ru-RU" sz="20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Вера\Desktop\IMG_20230222_102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17" y="2852936"/>
            <a:ext cx="5073402" cy="380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44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7920880" cy="3528392"/>
          </a:xfrm>
        </p:spPr>
        <p:txBody>
          <a:bodyPr>
            <a:no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группе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организован центр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«Конструирования»,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котором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помещены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строительный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материал, конструкторы, бумага, бросовые и природные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материалы.</a:t>
            </a:r>
            <a:endParaRPr lang="ru-RU" sz="20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своей работе используем также различные конструкторы — деревянные, пластмассовые, металлические. С их помощью создаём конструкции, которые отличаются достаточно сложными способами крепления деталей.</a:t>
            </a:r>
            <a:endParaRPr lang="ru-RU" sz="20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руководством воспитателя дети осваивают новые для них способы соединения, учатся создавать разнообразные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конструкции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картинкам, чертежам, а затем заносить конечный результат в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инженерную 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книгу.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Вера\Desktop\IMG_20230222_07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68453"/>
            <a:ext cx="3921274" cy="294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799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04664"/>
            <a:ext cx="7759495" cy="77595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/>
              <a:t>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книга  «От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Фребеля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Робота»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Вера\Desktop\IMG_20230208_100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99049"/>
            <a:ext cx="4027802" cy="332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ера\Desktop\IMG_20230208_10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44" y="1196752"/>
            <a:ext cx="3704471" cy="49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Вера\Desktop\IMG_20230208_10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4" y="1349152"/>
            <a:ext cx="3704471" cy="49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34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63688" y="436510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/>
          </a:p>
        </p:txBody>
      </p:sp>
      <p:pic>
        <p:nvPicPr>
          <p:cNvPr id="5123" name="Picture 3" descr="C:\Users\Вера\Desktop\IMG_20230203_181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30" y="3329509"/>
            <a:ext cx="4429397" cy="33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ера\Desktop\IMG_20220224_162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696415" cy="35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54410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229</TotalTime>
  <Words>336</Words>
  <Application>Microsoft Office PowerPoint</Application>
  <PresentationFormat>Экран (4:3)</PresentationFormat>
  <Paragraphs>24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«От Фребеля до Робота»  (средний дошкольный возраст)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Инженерная книга  «От Фребеля до Робота»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Инженерная  книга сохранит творческие задумки детей, которые создавались на протяжении учебного года.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Вера</cp:lastModifiedBy>
  <cp:revision>34</cp:revision>
  <dcterms:created xsi:type="dcterms:W3CDTF">2023-04-10T12:22:25Z</dcterms:created>
  <dcterms:modified xsi:type="dcterms:W3CDTF">2025-05-10T06:50:23Z</dcterms:modified>
</cp:coreProperties>
</file>