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286" r:id="rId5"/>
    <p:sldId id="287" r:id="rId6"/>
    <p:sldId id="288" r:id="rId7"/>
    <p:sldId id="289" r:id="rId8"/>
    <p:sldId id="290" r:id="rId9"/>
    <p:sldId id="291" r:id="rId10"/>
    <p:sldId id="292" r:id="rId11"/>
    <p:sldId id="293" r:id="rId12"/>
  </p:sldIdLst>
  <p:sldSz cx="9144000" cy="6858000" type="letter"/>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8"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1335"/>
    <a:srgbClr val="169DCA"/>
    <a:srgbClr val="EBAD56"/>
    <a:srgbClr val="F15C26"/>
    <a:srgbClr val="E65D25"/>
    <a:srgbClr val="437586"/>
    <a:srgbClr val="C0E782"/>
    <a:srgbClr val="E1DF19"/>
    <a:srgbClr val="E1BA6A"/>
    <a:srgbClr val="BD2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208" autoAdjust="0"/>
  </p:normalViewPr>
  <p:slideViewPr>
    <p:cSldViewPr snapToGrid="0">
      <p:cViewPr varScale="1">
        <p:scale>
          <a:sx n="72" d="100"/>
          <a:sy n="72" d="100"/>
        </p:scale>
        <p:origin x="1350" y="72"/>
      </p:cViewPr>
      <p:guideLst>
        <p:guide orient="horz" pos="3888"/>
        <p:guide pos="2880"/>
      </p:guideLst>
    </p:cSldViewPr>
  </p:slideViewPr>
  <p:notesTextViewPr>
    <p:cViewPr>
      <p:scale>
        <a:sx n="1" d="1"/>
        <a:sy n="1" d="1"/>
      </p:scale>
      <p:origin x="0" y="0"/>
    </p:cViewPr>
  </p:notesTextViewPr>
  <p:notesViewPr>
    <p:cSldViewPr snapToGrid="0">
      <p:cViewPr varScale="1">
        <p:scale>
          <a:sx n="84" d="100"/>
          <a:sy n="84" d="100"/>
        </p:scale>
        <p:origin x="244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6552A15B-08D5-4338-B09E-360D759F21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C86CC19C-5C7F-4CC4-AD4B-D91D77B803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8B53A3-FA11-4E91-99C6-195F658CAECA}" type="datetimeFigureOut">
              <a:rPr lang="ru-RU" smtClean="0"/>
              <a:t>17.10.2024</a:t>
            </a:fld>
            <a:endParaRPr lang="ru-RU"/>
          </a:p>
        </p:txBody>
      </p:sp>
      <p:sp>
        <p:nvSpPr>
          <p:cNvPr id="4" name="Нижний колонтитул 3">
            <a:extLst>
              <a:ext uri="{FF2B5EF4-FFF2-40B4-BE49-F238E27FC236}">
                <a16:creationId xmlns:a16="http://schemas.microsoft.com/office/drawing/2014/main" id="{DD2D24AA-9DCD-42ED-B783-A3CA92ADBD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6C9A09E1-53E7-4D8F-8B9A-2BB3DD46D8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988ACC-E55D-4BE3-AA14-B146C2D01DBE}" type="slidenum">
              <a:rPr lang="ru-RU" smtClean="0"/>
              <a:t>‹#›</a:t>
            </a:fld>
            <a:endParaRPr lang="ru-RU"/>
          </a:p>
        </p:txBody>
      </p:sp>
    </p:spTree>
    <p:extLst>
      <p:ext uri="{BB962C8B-B14F-4D97-AF65-F5344CB8AC3E}">
        <p14:creationId xmlns:p14="http://schemas.microsoft.com/office/powerpoint/2010/main" val="25823690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DFD10-B310-41C0-8A90-6FB7069F80F0}" type="datetimeFigureOut">
              <a:rPr lang="ru-RU" noProof="0" smtClean="0"/>
              <a:t>17.10.2024</a:t>
            </a:fld>
            <a:endParaRPr lang="ru-RU" noProof="0"/>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Щелкните, чтобы изменить стили текста образца слайда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B9D88-5367-4AFD-BBE1-BE35B67FED96}" type="slidenum">
              <a:rPr lang="ru-RU" noProof="0" smtClean="0"/>
              <a:t>‹#›</a:t>
            </a:fld>
            <a:endParaRPr lang="ru-RU" noProof="0"/>
          </a:p>
        </p:txBody>
      </p:sp>
    </p:spTree>
    <p:extLst>
      <p:ext uri="{BB962C8B-B14F-4D97-AF65-F5344CB8AC3E}">
        <p14:creationId xmlns:p14="http://schemas.microsoft.com/office/powerpoint/2010/main" val="208236560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913B9D88-5367-4AFD-BBE1-BE35B67FED96}" type="slidenum">
              <a:rPr lang="ru-RU" smtClean="0"/>
              <a:t>1</a:t>
            </a:fld>
            <a:endParaRPr lang="ru-RU"/>
          </a:p>
        </p:txBody>
      </p:sp>
    </p:spTree>
    <p:extLst>
      <p:ext uri="{BB962C8B-B14F-4D97-AF65-F5344CB8AC3E}">
        <p14:creationId xmlns:p14="http://schemas.microsoft.com/office/powerpoint/2010/main" val="143931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Синий">
    <p:bg>
      <p:bgPr>
        <a:solidFill>
          <a:schemeClr val="accent3">
            <a:lumMod val="75000"/>
          </a:schemeClr>
        </a:solidFill>
        <a:effectLst/>
      </p:bgPr>
    </p:bg>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9F8F91FD-130A-4BD5-B0C0-55C64B994921}"/>
              </a:ext>
            </a:extLst>
          </p:cNvPr>
          <p:cNvSpPr>
            <a:spLocks noGrp="1" noChangeAspect="1"/>
          </p:cNvSpPr>
          <p:nvPr>
            <p:ph type="pic" sz="quarter" idx="20" hasCustomPrompt="1"/>
          </p:nvPr>
        </p:nvSpPr>
        <p:spPr>
          <a:xfrm>
            <a:off x="0" y="1"/>
            <a:ext cx="9144000" cy="4582537"/>
          </a:xfrm>
          <a:solidFill>
            <a:schemeClr val="tx1">
              <a:lumMod val="50000"/>
              <a:lumOff val="50000"/>
            </a:schemeClr>
          </a:solidFill>
          <a:effectLst/>
        </p:spPr>
        <p:txBody>
          <a:bodyPr rtlCol="0" anchor="t"/>
          <a:lstStyle>
            <a:lvl1pPr marL="0" indent="0" algn="ctr">
              <a:buNone/>
              <a:defRPr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фото</a:t>
            </a:r>
          </a:p>
        </p:txBody>
      </p:sp>
      <p:sp>
        <p:nvSpPr>
          <p:cNvPr id="2" name="Заголовок 1">
            <a:extLst>
              <a:ext uri="{FF2B5EF4-FFF2-40B4-BE49-F238E27FC236}">
                <a16:creationId xmlns:a16="http://schemas.microsoft.com/office/drawing/2014/main" id="{63616E89-FD42-4D23-8339-57A0A9C1E3BA}"/>
              </a:ext>
            </a:extLst>
          </p:cNvPr>
          <p:cNvSpPr>
            <a:spLocks noGrp="1"/>
          </p:cNvSpPr>
          <p:nvPr>
            <p:ph type="title" hasCustomPrompt="1"/>
          </p:nvPr>
        </p:nvSpPr>
        <p:spPr>
          <a:xfrm>
            <a:off x="342901" y="3672765"/>
            <a:ext cx="8458200" cy="909773"/>
          </a:xfrm>
        </p:spPr>
        <p:txBody>
          <a:bodyPr rtlCol="0">
            <a:noAutofit/>
          </a:bodyPr>
          <a:lstStyle>
            <a:lvl1pPr algn="l">
              <a:defRPr sz="4400" b="0" i="0">
                <a:solidFill>
                  <a:schemeClr val="bg1"/>
                </a:solidFill>
                <a:latin typeface="Times New Roman" panose="02020603050405020304" pitchFamily="18" charset="0"/>
              </a:defRPr>
            </a:lvl1pPr>
          </a:lstStyle>
          <a:p>
            <a:pPr rtl="0"/>
            <a:r>
              <a:rPr lang="ru-RU" noProof="0"/>
              <a:t>Добавить заголовок</a:t>
            </a:r>
          </a:p>
        </p:txBody>
      </p:sp>
      <p:sp>
        <p:nvSpPr>
          <p:cNvPr id="7" name="Текст 6">
            <a:extLst>
              <a:ext uri="{FF2B5EF4-FFF2-40B4-BE49-F238E27FC236}">
                <a16:creationId xmlns:a16="http://schemas.microsoft.com/office/drawing/2014/main" id="{5E16C6B0-6DD1-4217-A280-FC8719F1F521}"/>
              </a:ext>
            </a:extLst>
          </p:cNvPr>
          <p:cNvSpPr>
            <a:spLocks noGrp="1"/>
          </p:cNvSpPr>
          <p:nvPr>
            <p:ph type="body" sz="quarter" idx="17" hasCustomPrompt="1"/>
          </p:nvPr>
        </p:nvSpPr>
        <p:spPr>
          <a:xfrm>
            <a:off x="3429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2" name="Текст 6">
            <a:extLst>
              <a:ext uri="{FF2B5EF4-FFF2-40B4-BE49-F238E27FC236}">
                <a16:creationId xmlns:a16="http://schemas.microsoft.com/office/drawing/2014/main" id="{03535F79-F53F-43FD-B030-16C182DF86B4}"/>
              </a:ext>
            </a:extLst>
          </p:cNvPr>
          <p:cNvSpPr>
            <a:spLocks noGrp="1"/>
          </p:cNvSpPr>
          <p:nvPr>
            <p:ph type="body" sz="quarter" idx="18" hasCustomPrompt="1"/>
          </p:nvPr>
        </p:nvSpPr>
        <p:spPr>
          <a:xfrm>
            <a:off x="33123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3" name="Текст 6">
            <a:extLst>
              <a:ext uri="{FF2B5EF4-FFF2-40B4-BE49-F238E27FC236}">
                <a16:creationId xmlns:a16="http://schemas.microsoft.com/office/drawing/2014/main" id="{F2CE2015-6954-4C70-AE76-8DA5BBB99C19}"/>
              </a:ext>
            </a:extLst>
          </p:cNvPr>
          <p:cNvSpPr>
            <a:spLocks noGrp="1"/>
          </p:cNvSpPr>
          <p:nvPr>
            <p:ph type="body" sz="quarter" idx="19" hasCustomPrompt="1"/>
          </p:nvPr>
        </p:nvSpPr>
        <p:spPr>
          <a:xfrm>
            <a:off x="62841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4" name="Заполнитель таблицы 4">
            <a:extLst>
              <a:ext uri="{FF2B5EF4-FFF2-40B4-BE49-F238E27FC236}">
                <a16:creationId xmlns:a16="http://schemas.microsoft.com/office/drawing/2014/main" id="{D5B6273F-B0B2-F945-8A2B-6189422A33BE}"/>
              </a:ext>
            </a:extLst>
          </p:cNvPr>
          <p:cNvSpPr>
            <a:spLocks noGrp="1"/>
          </p:cNvSpPr>
          <p:nvPr>
            <p:ph type="tbl" sz="quarter" idx="22" hasCustomPrompt="1"/>
          </p:nvPr>
        </p:nvSpPr>
        <p:spPr>
          <a:xfrm>
            <a:off x="3327729" y="5154132"/>
            <a:ext cx="2499171"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
        <p:nvSpPr>
          <p:cNvPr id="16" name="Заполнитель таблицы 4">
            <a:extLst>
              <a:ext uri="{FF2B5EF4-FFF2-40B4-BE49-F238E27FC236}">
                <a16:creationId xmlns:a16="http://schemas.microsoft.com/office/drawing/2014/main" id="{50608655-62FF-F64E-A14C-2790FFC4E4DD}"/>
              </a:ext>
            </a:extLst>
          </p:cNvPr>
          <p:cNvSpPr>
            <a:spLocks noGrp="1"/>
          </p:cNvSpPr>
          <p:nvPr>
            <p:ph type="tbl" sz="quarter" idx="23" hasCustomPrompt="1"/>
          </p:nvPr>
        </p:nvSpPr>
        <p:spPr>
          <a:xfrm>
            <a:off x="6304844" y="5164765"/>
            <a:ext cx="2488541"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
        <p:nvSpPr>
          <p:cNvPr id="17" name="Заполнитель таблицы 4">
            <a:extLst>
              <a:ext uri="{FF2B5EF4-FFF2-40B4-BE49-F238E27FC236}">
                <a16:creationId xmlns:a16="http://schemas.microsoft.com/office/drawing/2014/main" id="{BA80FB8F-24D0-A34C-899F-7069022585BD}"/>
              </a:ext>
            </a:extLst>
          </p:cNvPr>
          <p:cNvSpPr>
            <a:spLocks noGrp="1"/>
          </p:cNvSpPr>
          <p:nvPr>
            <p:ph type="tbl" sz="quarter" idx="24" hasCustomPrompt="1"/>
          </p:nvPr>
        </p:nvSpPr>
        <p:spPr>
          <a:xfrm>
            <a:off x="350615" y="5148816"/>
            <a:ext cx="2499170"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Tree>
    <p:extLst>
      <p:ext uri="{BB962C8B-B14F-4D97-AF65-F5344CB8AC3E}">
        <p14:creationId xmlns:p14="http://schemas.microsoft.com/office/powerpoint/2010/main" val="2438689267"/>
      </p:ext>
    </p:extLst>
  </p:cSld>
  <p:clrMapOvr>
    <a:masterClrMapping/>
  </p:clrMapOvr>
  <p:extLst>
    <p:ext uri="{DCECCB84-F9BA-43D5-87BE-67443E8EF086}">
      <p15:sldGuideLst xmlns:p15="http://schemas.microsoft.com/office/powerpoint/2012/main">
        <p15:guide id="1" pos="216" userDrawn="1">
          <p15:clr>
            <a:srgbClr val="FBAE40"/>
          </p15:clr>
        </p15:guide>
        <p15:guide id="2" pos="1800" userDrawn="1">
          <p15:clr>
            <a:srgbClr val="FBAE40"/>
          </p15:clr>
        </p15:guide>
        <p15:guide id="3" pos="2088" userDrawn="1">
          <p15:clr>
            <a:srgbClr val="FBAE40"/>
          </p15:clr>
        </p15:guide>
        <p15:guide id="4" pos="3672" userDrawn="1">
          <p15:clr>
            <a:srgbClr val="FBAE40"/>
          </p15:clr>
        </p15:guide>
        <p15:guide id="5" pos="3960" userDrawn="1">
          <p15:clr>
            <a:srgbClr val="FBAE40"/>
          </p15:clr>
        </p15:guide>
        <p15:guide id="6" pos="5544" userDrawn="1">
          <p15:clr>
            <a:srgbClr val="FBAE40"/>
          </p15:clr>
        </p15:guide>
        <p15:guide id="7" orient="horz" pos="2712" userDrawn="1">
          <p15:clr>
            <a:srgbClr val="FBAE40"/>
          </p15:clr>
        </p15:guide>
        <p15:guide id="8" orient="horz" pos="3120" userDrawn="1">
          <p15:clr>
            <a:srgbClr val="FBAE40"/>
          </p15:clr>
        </p15:guide>
        <p15:guide id="9" orient="horz" pos="2880" userDrawn="1">
          <p15:clr>
            <a:srgbClr val="FBAE40"/>
          </p15:clr>
        </p15:guide>
        <p15:guide id="10" orient="horz" pos="32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еленый">
    <p:bg>
      <p:bgPr>
        <a:solidFill>
          <a:schemeClr val="accent5">
            <a:lumMod val="50000"/>
          </a:schemeClr>
        </a:solidFill>
        <a:effectLst/>
      </p:bgPr>
    </p:bg>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9F8F91FD-130A-4BD5-B0C0-55C64B994921}"/>
              </a:ext>
            </a:extLst>
          </p:cNvPr>
          <p:cNvSpPr>
            <a:spLocks noGrp="1" noChangeAspect="1"/>
          </p:cNvSpPr>
          <p:nvPr>
            <p:ph type="pic" sz="quarter" idx="20" hasCustomPrompt="1"/>
          </p:nvPr>
        </p:nvSpPr>
        <p:spPr>
          <a:xfrm>
            <a:off x="0" y="1"/>
            <a:ext cx="9144000" cy="4582537"/>
          </a:xfrm>
          <a:solidFill>
            <a:schemeClr val="tx1">
              <a:lumMod val="50000"/>
              <a:lumOff val="50000"/>
            </a:schemeClr>
          </a:solidFill>
          <a:effectLst/>
        </p:spPr>
        <p:txBody>
          <a:bodyPr rtlCol="0" anchor="t"/>
          <a:lstStyle>
            <a:lvl1pPr marL="0" indent="0" algn="ctr">
              <a:buNone/>
              <a:defRPr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фото</a:t>
            </a:r>
          </a:p>
        </p:txBody>
      </p:sp>
      <p:sp>
        <p:nvSpPr>
          <p:cNvPr id="2" name="Заголовок 1">
            <a:extLst>
              <a:ext uri="{FF2B5EF4-FFF2-40B4-BE49-F238E27FC236}">
                <a16:creationId xmlns:a16="http://schemas.microsoft.com/office/drawing/2014/main" id="{63616E89-FD42-4D23-8339-57A0A9C1E3BA}"/>
              </a:ext>
            </a:extLst>
          </p:cNvPr>
          <p:cNvSpPr>
            <a:spLocks noGrp="1"/>
          </p:cNvSpPr>
          <p:nvPr>
            <p:ph type="title" hasCustomPrompt="1"/>
          </p:nvPr>
        </p:nvSpPr>
        <p:spPr>
          <a:xfrm>
            <a:off x="342901" y="3672765"/>
            <a:ext cx="8458200" cy="909773"/>
          </a:xfrm>
        </p:spPr>
        <p:txBody>
          <a:bodyPr rtlCol="0">
            <a:noAutofit/>
          </a:bodyPr>
          <a:lstStyle>
            <a:lvl1pPr algn="l">
              <a:defRPr sz="4400" b="0" i="0">
                <a:solidFill>
                  <a:schemeClr val="bg1"/>
                </a:solidFill>
                <a:latin typeface="Times New Roman" panose="02020603050405020304" pitchFamily="18" charset="0"/>
              </a:defRPr>
            </a:lvl1pPr>
          </a:lstStyle>
          <a:p>
            <a:pPr rtl="0"/>
            <a:r>
              <a:rPr lang="ru-RU" noProof="0"/>
              <a:t>Добавить заголовок</a:t>
            </a:r>
          </a:p>
        </p:txBody>
      </p:sp>
      <p:sp>
        <p:nvSpPr>
          <p:cNvPr id="7" name="Текст 6">
            <a:extLst>
              <a:ext uri="{FF2B5EF4-FFF2-40B4-BE49-F238E27FC236}">
                <a16:creationId xmlns:a16="http://schemas.microsoft.com/office/drawing/2014/main" id="{5E16C6B0-6DD1-4217-A280-FC8719F1F521}"/>
              </a:ext>
            </a:extLst>
          </p:cNvPr>
          <p:cNvSpPr>
            <a:spLocks noGrp="1"/>
          </p:cNvSpPr>
          <p:nvPr>
            <p:ph type="body" sz="quarter" idx="17" hasCustomPrompt="1"/>
          </p:nvPr>
        </p:nvSpPr>
        <p:spPr>
          <a:xfrm>
            <a:off x="3429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2" name="Текст 6">
            <a:extLst>
              <a:ext uri="{FF2B5EF4-FFF2-40B4-BE49-F238E27FC236}">
                <a16:creationId xmlns:a16="http://schemas.microsoft.com/office/drawing/2014/main" id="{03535F79-F53F-43FD-B030-16C182DF86B4}"/>
              </a:ext>
            </a:extLst>
          </p:cNvPr>
          <p:cNvSpPr>
            <a:spLocks noGrp="1"/>
          </p:cNvSpPr>
          <p:nvPr>
            <p:ph type="body" sz="quarter" idx="18" hasCustomPrompt="1"/>
          </p:nvPr>
        </p:nvSpPr>
        <p:spPr>
          <a:xfrm>
            <a:off x="33123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3" name="Текст 6">
            <a:extLst>
              <a:ext uri="{FF2B5EF4-FFF2-40B4-BE49-F238E27FC236}">
                <a16:creationId xmlns:a16="http://schemas.microsoft.com/office/drawing/2014/main" id="{F2CE2015-6954-4C70-AE76-8DA5BBB99C19}"/>
              </a:ext>
            </a:extLst>
          </p:cNvPr>
          <p:cNvSpPr>
            <a:spLocks noGrp="1"/>
          </p:cNvSpPr>
          <p:nvPr>
            <p:ph type="body" sz="quarter" idx="19" hasCustomPrompt="1"/>
          </p:nvPr>
        </p:nvSpPr>
        <p:spPr>
          <a:xfrm>
            <a:off x="62841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4" name="Заполнитель таблицы 4">
            <a:extLst>
              <a:ext uri="{FF2B5EF4-FFF2-40B4-BE49-F238E27FC236}">
                <a16:creationId xmlns:a16="http://schemas.microsoft.com/office/drawing/2014/main" id="{D5B6273F-B0B2-F945-8A2B-6189422A33BE}"/>
              </a:ext>
            </a:extLst>
          </p:cNvPr>
          <p:cNvSpPr>
            <a:spLocks noGrp="1"/>
          </p:cNvSpPr>
          <p:nvPr>
            <p:ph type="tbl" sz="quarter" idx="22" hasCustomPrompt="1"/>
          </p:nvPr>
        </p:nvSpPr>
        <p:spPr>
          <a:xfrm>
            <a:off x="3327729" y="5154132"/>
            <a:ext cx="2499171"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
        <p:nvSpPr>
          <p:cNvPr id="16" name="Заполнитель таблицы 4">
            <a:extLst>
              <a:ext uri="{FF2B5EF4-FFF2-40B4-BE49-F238E27FC236}">
                <a16:creationId xmlns:a16="http://schemas.microsoft.com/office/drawing/2014/main" id="{50608655-62FF-F64E-A14C-2790FFC4E4DD}"/>
              </a:ext>
            </a:extLst>
          </p:cNvPr>
          <p:cNvSpPr>
            <a:spLocks noGrp="1"/>
          </p:cNvSpPr>
          <p:nvPr>
            <p:ph type="tbl" sz="quarter" idx="23" hasCustomPrompt="1"/>
          </p:nvPr>
        </p:nvSpPr>
        <p:spPr>
          <a:xfrm>
            <a:off x="6304844" y="5164765"/>
            <a:ext cx="2488541"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
        <p:nvSpPr>
          <p:cNvPr id="17" name="Заполнитель таблицы 4">
            <a:extLst>
              <a:ext uri="{FF2B5EF4-FFF2-40B4-BE49-F238E27FC236}">
                <a16:creationId xmlns:a16="http://schemas.microsoft.com/office/drawing/2014/main" id="{BA80FB8F-24D0-A34C-899F-7069022585BD}"/>
              </a:ext>
            </a:extLst>
          </p:cNvPr>
          <p:cNvSpPr>
            <a:spLocks noGrp="1"/>
          </p:cNvSpPr>
          <p:nvPr>
            <p:ph type="tbl" sz="quarter" idx="24" hasCustomPrompt="1"/>
          </p:nvPr>
        </p:nvSpPr>
        <p:spPr>
          <a:xfrm>
            <a:off x="350615" y="5148816"/>
            <a:ext cx="2499170"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Tree>
    <p:extLst>
      <p:ext uri="{BB962C8B-B14F-4D97-AF65-F5344CB8AC3E}">
        <p14:creationId xmlns:p14="http://schemas.microsoft.com/office/powerpoint/2010/main" val="1983987697"/>
      </p:ext>
    </p:extLst>
  </p:cSld>
  <p:clrMapOvr>
    <a:masterClrMapping/>
  </p:clrMapOvr>
  <p:extLst>
    <p:ext uri="{DCECCB84-F9BA-43D5-87BE-67443E8EF086}">
      <p15:sldGuideLst xmlns:p15="http://schemas.microsoft.com/office/powerpoint/2012/main">
        <p15:guide id="1" pos="216">
          <p15:clr>
            <a:srgbClr val="FBAE40"/>
          </p15:clr>
        </p15:guide>
        <p15:guide id="2" pos="1800">
          <p15:clr>
            <a:srgbClr val="FBAE40"/>
          </p15:clr>
        </p15:guide>
        <p15:guide id="3" pos="2088">
          <p15:clr>
            <a:srgbClr val="FBAE40"/>
          </p15:clr>
        </p15:guide>
        <p15:guide id="4" pos="3672">
          <p15:clr>
            <a:srgbClr val="FBAE40"/>
          </p15:clr>
        </p15:guide>
        <p15:guide id="5" pos="3960">
          <p15:clr>
            <a:srgbClr val="FBAE40"/>
          </p15:clr>
        </p15:guide>
        <p15:guide id="6" pos="5544">
          <p15:clr>
            <a:srgbClr val="FBAE40"/>
          </p15:clr>
        </p15:guide>
        <p15:guide id="7" orient="horz" pos="2712">
          <p15:clr>
            <a:srgbClr val="FBAE40"/>
          </p15:clr>
        </p15:guide>
        <p15:guide id="8" orient="horz" pos="3120">
          <p15:clr>
            <a:srgbClr val="FBAE40"/>
          </p15:clr>
        </p15:guide>
        <p15:guide id="9" orient="horz" pos="2880">
          <p15:clr>
            <a:srgbClr val="FBAE40"/>
          </p15:clr>
        </p15:guide>
        <p15:guide id="10" orient="horz" pos="3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Красный">
    <p:bg>
      <p:bgPr>
        <a:solidFill>
          <a:schemeClr val="accent1">
            <a:lumMod val="75000"/>
          </a:schemeClr>
        </a:solidFill>
        <a:effectLst/>
      </p:bgPr>
    </p:bg>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9F8F91FD-130A-4BD5-B0C0-55C64B994921}"/>
              </a:ext>
            </a:extLst>
          </p:cNvPr>
          <p:cNvSpPr>
            <a:spLocks noGrp="1" noChangeAspect="1"/>
          </p:cNvSpPr>
          <p:nvPr>
            <p:ph type="pic" sz="quarter" idx="20" hasCustomPrompt="1"/>
          </p:nvPr>
        </p:nvSpPr>
        <p:spPr>
          <a:xfrm>
            <a:off x="0" y="1"/>
            <a:ext cx="9144000" cy="4582537"/>
          </a:xfrm>
          <a:solidFill>
            <a:schemeClr val="tx1">
              <a:lumMod val="50000"/>
              <a:lumOff val="50000"/>
            </a:schemeClr>
          </a:solidFill>
          <a:effectLst/>
        </p:spPr>
        <p:txBody>
          <a:bodyPr rtlCol="0" anchor="t"/>
          <a:lstStyle>
            <a:lvl1pPr marL="0" indent="0" algn="ctr">
              <a:buNone/>
              <a:defRPr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фото</a:t>
            </a:r>
          </a:p>
        </p:txBody>
      </p:sp>
      <p:sp>
        <p:nvSpPr>
          <p:cNvPr id="2" name="Заголовок 1">
            <a:extLst>
              <a:ext uri="{FF2B5EF4-FFF2-40B4-BE49-F238E27FC236}">
                <a16:creationId xmlns:a16="http://schemas.microsoft.com/office/drawing/2014/main" id="{63616E89-FD42-4D23-8339-57A0A9C1E3BA}"/>
              </a:ext>
            </a:extLst>
          </p:cNvPr>
          <p:cNvSpPr>
            <a:spLocks noGrp="1"/>
          </p:cNvSpPr>
          <p:nvPr>
            <p:ph type="title" hasCustomPrompt="1"/>
          </p:nvPr>
        </p:nvSpPr>
        <p:spPr>
          <a:xfrm>
            <a:off x="342901" y="3672765"/>
            <a:ext cx="8458200" cy="909773"/>
          </a:xfrm>
        </p:spPr>
        <p:txBody>
          <a:bodyPr rtlCol="0">
            <a:noAutofit/>
          </a:bodyPr>
          <a:lstStyle>
            <a:lvl1pPr algn="l">
              <a:defRPr sz="4400" b="0" i="0">
                <a:solidFill>
                  <a:schemeClr val="bg1"/>
                </a:solidFill>
                <a:latin typeface="Times New Roman" panose="02020603050405020304" pitchFamily="18" charset="0"/>
              </a:defRPr>
            </a:lvl1pPr>
          </a:lstStyle>
          <a:p>
            <a:pPr rtl="0"/>
            <a:r>
              <a:rPr lang="ru-RU" noProof="0"/>
              <a:t>Добавить заголовок</a:t>
            </a:r>
          </a:p>
        </p:txBody>
      </p:sp>
      <p:sp>
        <p:nvSpPr>
          <p:cNvPr id="7" name="Текст 6">
            <a:extLst>
              <a:ext uri="{FF2B5EF4-FFF2-40B4-BE49-F238E27FC236}">
                <a16:creationId xmlns:a16="http://schemas.microsoft.com/office/drawing/2014/main" id="{5E16C6B0-6DD1-4217-A280-FC8719F1F521}"/>
              </a:ext>
            </a:extLst>
          </p:cNvPr>
          <p:cNvSpPr>
            <a:spLocks noGrp="1"/>
          </p:cNvSpPr>
          <p:nvPr>
            <p:ph type="body" sz="quarter" idx="17" hasCustomPrompt="1"/>
          </p:nvPr>
        </p:nvSpPr>
        <p:spPr>
          <a:xfrm>
            <a:off x="3429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2" name="Текст 6">
            <a:extLst>
              <a:ext uri="{FF2B5EF4-FFF2-40B4-BE49-F238E27FC236}">
                <a16:creationId xmlns:a16="http://schemas.microsoft.com/office/drawing/2014/main" id="{03535F79-F53F-43FD-B030-16C182DF86B4}"/>
              </a:ext>
            </a:extLst>
          </p:cNvPr>
          <p:cNvSpPr>
            <a:spLocks noGrp="1"/>
          </p:cNvSpPr>
          <p:nvPr>
            <p:ph type="body" sz="quarter" idx="18" hasCustomPrompt="1"/>
          </p:nvPr>
        </p:nvSpPr>
        <p:spPr>
          <a:xfrm>
            <a:off x="33123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3" name="Текст 6">
            <a:extLst>
              <a:ext uri="{FF2B5EF4-FFF2-40B4-BE49-F238E27FC236}">
                <a16:creationId xmlns:a16="http://schemas.microsoft.com/office/drawing/2014/main" id="{F2CE2015-6954-4C70-AE76-8DA5BBB99C19}"/>
              </a:ext>
            </a:extLst>
          </p:cNvPr>
          <p:cNvSpPr>
            <a:spLocks noGrp="1"/>
          </p:cNvSpPr>
          <p:nvPr>
            <p:ph type="body" sz="quarter" idx="19" hasCustomPrompt="1"/>
          </p:nvPr>
        </p:nvSpPr>
        <p:spPr>
          <a:xfrm>
            <a:off x="62841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4" name="Заполнитель таблицы 4">
            <a:extLst>
              <a:ext uri="{FF2B5EF4-FFF2-40B4-BE49-F238E27FC236}">
                <a16:creationId xmlns:a16="http://schemas.microsoft.com/office/drawing/2014/main" id="{D5B6273F-B0B2-F945-8A2B-6189422A33BE}"/>
              </a:ext>
            </a:extLst>
          </p:cNvPr>
          <p:cNvSpPr>
            <a:spLocks noGrp="1"/>
          </p:cNvSpPr>
          <p:nvPr>
            <p:ph type="tbl" sz="quarter" idx="22" hasCustomPrompt="1"/>
          </p:nvPr>
        </p:nvSpPr>
        <p:spPr>
          <a:xfrm>
            <a:off x="3327729" y="5154132"/>
            <a:ext cx="2499171"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
        <p:nvSpPr>
          <p:cNvPr id="16" name="Заполнитель таблицы 4">
            <a:extLst>
              <a:ext uri="{FF2B5EF4-FFF2-40B4-BE49-F238E27FC236}">
                <a16:creationId xmlns:a16="http://schemas.microsoft.com/office/drawing/2014/main" id="{50608655-62FF-F64E-A14C-2790FFC4E4DD}"/>
              </a:ext>
            </a:extLst>
          </p:cNvPr>
          <p:cNvSpPr>
            <a:spLocks noGrp="1"/>
          </p:cNvSpPr>
          <p:nvPr>
            <p:ph type="tbl" sz="quarter" idx="23" hasCustomPrompt="1"/>
          </p:nvPr>
        </p:nvSpPr>
        <p:spPr>
          <a:xfrm>
            <a:off x="6304844" y="5164765"/>
            <a:ext cx="2488541"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
        <p:nvSpPr>
          <p:cNvPr id="17" name="Заполнитель таблицы 4">
            <a:extLst>
              <a:ext uri="{FF2B5EF4-FFF2-40B4-BE49-F238E27FC236}">
                <a16:creationId xmlns:a16="http://schemas.microsoft.com/office/drawing/2014/main" id="{BA80FB8F-24D0-A34C-899F-7069022585BD}"/>
              </a:ext>
            </a:extLst>
          </p:cNvPr>
          <p:cNvSpPr>
            <a:spLocks noGrp="1"/>
          </p:cNvSpPr>
          <p:nvPr>
            <p:ph type="tbl" sz="quarter" idx="24" hasCustomPrompt="1"/>
          </p:nvPr>
        </p:nvSpPr>
        <p:spPr>
          <a:xfrm>
            <a:off x="350615" y="5148816"/>
            <a:ext cx="2499170"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Tree>
    <p:extLst>
      <p:ext uri="{BB962C8B-B14F-4D97-AF65-F5344CB8AC3E}">
        <p14:creationId xmlns:p14="http://schemas.microsoft.com/office/powerpoint/2010/main" val="410365559"/>
      </p:ext>
    </p:extLst>
  </p:cSld>
  <p:clrMapOvr>
    <a:masterClrMapping/>
  </p:clrMapOvr>
  <p:extLst>
    <p:ext uri="{DCECCB84-F9BA-43D5-87BE-67443E8EF086}">
      <p15:sldGuideLst xmlns:p15="http://schemas.microsoft.com/office/powerpoint/2012/main">
        <p15:guide id="1" pos="216">
          <p15:clr>
            <a:srgbClr val="FBAE40"/>
          </p15:clr>
        </p15:guide>
        <p15:guide id="2" pos="1800">
          <p15:clr>
            <a:srgbClr val="FBAE40"/>
          </p15:clr>
        </p15:guide>
        <p15:guide id="3" pos="2088">
          <p15:clr>
            <a:srgbClr val="FBAE40"/>
          </p15:clr>
        </p15:guide>
        <p15:guide id="4" pos="3672">
          <p15:clr>
            <a:srgbClr val="FBAE40"/>
          </p15:clr>
        </p15:guide>
        <p15:guide id="5" pos="3960">
          <p15:clr>
            <a:srgbClr val="FBAE40"/>
          </p15:clr>
        </p15:guide>
        <p15:guide id="6" pos="5544">
          <p15:clr>
            <a:srgbClr val="FBAE40"/>
          </p15:clr>
        </p15:guide>
        <p15:guide id="7" orient="horz" pos="2712">
          <p15:clr>
            <a:srgbClr val="FBAE40"/>
          </p15:clr>
        </p15:guide>
        <p15:guide id="8" orient="horz" pos="3120">
          <p15:clr>
            <a:srgbClr val="FBAE40"/>
          </p15:clr>
        </p15:guide>
        <p15:guide id="9" orient="horz" pos="2880">
          <p15:clr>
            <a:srgbClr val="FBAE40"/>
          </p15:clr>
        </p15:guide>
        <p15:guide id="10" orient="horz" pos="32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столбца с заголовками и объектами">
    <p:bg>
      <p:bgPr>
        <a:solidFill>
          <a:schemeClr val="accent2">
            <a:lumMod val="75000"/>
          </a:schemeClr>
        </a:solidFill>
        <a:effectLst/>
      </p:bgPr>
    </p:bg>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9F8F91FD-130A-4BD5-B0C0-55C64B994921}"/>
              </a:ext>
            </a:extLst>
          </p:cNvPr>
          <p:cNvSpPr>
            <a:spLocks noGrp="1" noChangeAspect="1"/>
          </p:cNvSpPr>
          <p:nvPr>
            <p:ph type="pic" sz="quarter" idx="20" hasCustomPrompt="1"/>
          </p:nvPr>
        </p:nvSpPr>
        <p:spPr>
          <a:xfrm>
            <a:off x="0" y="1"/>
            <a:ext cx="9144000" cy="4582537"/>
          </a:xfrm>
          <a:solidFill>
            <a:schemeClr val="tx1">
              <a:lumMod val="50000"/>
              <a:lumOff val="50000"/>
            </a:schemeClr>
          </a:solidFill>
          <a:effectLst/>
        </p:spPr>
        <p:txBody>
          <a:bodyPr rtlCol="0" anchor="t"/>
          <a:lstStyle>
            <a:lvl1pPr marL="0" indent="0" algn="ctr">
              <a:buNone/>
              <a:defRPr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фото</a:t>
            </a:r>
          </a:p>
        </p:txBody>
      </p:sp>
      <p:sp>
        <p:nvSpPr>
          <p:cNvPr id="2" name="Заголовок 1">
            <a:extLst>
              <a:ext uri="{FF2B5EF4-FFF2-40B4-BE49-F238E27FC236}">
                <a16:creationId xmlns:a16="http://schemas.microsoft.com/office/drawing/2014/main" id="{63616E89-FD42-4D23-8339-57A0A9C1E3BA}"/>
              </a:ext>
            </a:extLst>
          </p:cNvPr>
          <p:cNvSpPr>
            <a:spLocks noGrp="1"/>
          </p:cNvSpPr>
          <p:nvPr>
            <p:ph type="title" hasCustomPrompt="1"/>
          </p:nvPr>
        </p:nvSpPr>
        <p:spPr>
          <a:xfrm>
            <a:off x="342901" y="3672765"/>
            <a:ext cx="8458200" cy="909773"/>
          </a:xfrm>
        </p:spPr>
        <p:txBody>
          <a:bodyPr rtlCol="0">
            <a:noAutofit/>
          </a:bodyPr>
          <a:lstStyle>
            <a:lvl1pPr algn="l">
              <a:defRPr sz="4400" b="0" i="0">
                <a:solidFill>
                  <a:schemeClr val="bg1"/>
                </a:solidFill>
                <a:latin typeface="Times New Roman" panose="02020603050405020304" pitchFamily="18" charset="0"/>
              </a:defRPr>
            </a:lvl1pPr>
          </a:lstStyle>
          <a:p>
            <a:pPr rtl="0"/>
            <a:r>
              <a:rPr lang="ru-RU" noProof="0"/>
              <a:t>Добавить заголовок</a:t>
            </a:r>
          </a:p>
        </p:txBody>
      </p:sp>
      <p:sp>
        <p:nvSpPr>
          <p:cNvPr id="7" name="Текст 6">
            <a:extLst>
              <a:ext uri="{FF2B5EF4-FFF2-40B4-BE49-F238E27FC236}">
                <a16:creationId xmlns:a16="http://schemas.microsoft.com/office/drawing/2014/main" id="{5E16C6B0-6DD1-4217-A280-FC8719F1F521}"/>
              </a:ext>
            </a:extLst>
          </p:cNvPr>
          <p:cNvSpPr>
            <a:spLocks noGrp="1"/>
          </p:cNvSpPr>
          <p:nvPr>
            <p:ph type="body" sz="quarter" idx="17" hasCustomPrompt="1"/>
          </p:nvPr>
        </p:nvSpPr>
        <p:spPr>
          <a:xfrm>
            <a:off x="3429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2" name="Текст 6">
            <a:extLst>
              <a:ext uri="{FF2B5EF4-FFF2-40B4-BE49-F238E27FC236}">
                <a16:creationId xmlns:a16="http://schemas.microsoft.com/office/drawing/2014/main" id="{03535F79-F53F-43FD-B030-16C182DF86B4}"/>
              </a:ext>
            </a:extLst>
          </p:cNvPr>
          <p:cNvSpPr>
            <a:spLocks noGrp="1"/>
          </p:cNvSpPr>
          <p:nvPr>
            <p:ph type="body" sz="quarter" idx="18" hasCustomPrompt="1"/>
          </p:nvPr>
        </p:nvSpPr>
        <p:spPr>
          <a:xfrm>
            <a:off x="33123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3" name="Текст 6">
            <a:extLst>
              <a:ext uri="{FF2B5EF4-FFF2-40B4-BE49-F238E27FC236}">
                <a16:creationId xmlns:a16="http://schemas.microsoft.com/office/drawing/2014/main" id="{F2CE2015-6954-4C70-AE76-8DA5BBB99C19}"/>
              </a:ext>
            </a:extLst>
          </p:cNvPr>
          <p:cNvSpPr>
            <a:spLocks noGrp="1"/>
          </p:cNvSpPr>
          <p:nvPr>
            <p:ph type="body" sz="quarter" idx="19" hasCustomPrompt="1"/>
          </p:nvPr>
        </p:nvSpPr>
        <p:spPr>
          <a:xfrm>
            <a:off x="6284101" y="4654068"/>
            <a:ext cx="2514600" cy="476194"/>
          </a:xfrm>
          <a:noFill/>
        </p:spPr>
        <p:txBody>
          <a:bodyPr rtlCol="0" anchor="ctr">
            <a:noAutofit/>
          </a:bodyPr>
          <a:lstStyle>
            <a:lvl1pPr marL="0" indent="0" algn="ctr">
              <a:buNone/>
              <a:defRPr sz="1600" b="0" i="0">
                <a:solidFill>
                  <a:schemeClr val="bg1"/>
                </a:solidFill>
                <a:latin typeface="Times New Roman" panose="02020603050405020304" pitchFamily="18" charset="0"/>
              </a:defRPr>
            </a:lvl1pPr>
            <a:lvl2pPr marL="192881" indent="0" algn="ctr">
              <a:buNone/>
              <a:defRPr/>
            </a:lvl2pPr>
            <a:lvl3pPr marL="385763" indent="0" algn="ctr">
              <a:buNone/>
              <a:defRPr/>
            </a:lvl3pPr>
            <a:lvl4pPr marL="578644" indent="0" algn="ctr">
              <a:buNone/>
              <a:defRPr/>
            </a:lvl4pPr>
            <a:lvl5pPr marL="771525" indent="0" algn="ctr">
              <a:buNone/>
              <a:defRPr/>
            </a:lvl5pPr>
          </a:lstStyle>
          <a:p>
            <a:pPr lvl="0" rtl="0"/>
            <a:r>
              <a:rPr lang="ru-RU" noProof="0"/>
              <a:t>Добавить месяц</a:t>
            </a:r>
          </a:p>
        </p:txBody>
      </p:sp>
      <p:sp>
        <p:nvSpPr>
          <p:cNvPr id="14" name="Заполнитель таблицы 4">
            <a:extLst>
              <a:ext uri="{FF2B5EF4-FFF2-40B4-BE49-F238E27FC236}">
                <a16:creationId xmlns:a16="http://schemas.microsoft.com/office/drawing/2014/main" id="{D5B6273F-B0B2-F945-8A2B-6189422A33BE}"/>
              </a:ext>
            </a:extLst>
          </p:cNvPr>
          <p:cNvSpPr>
            <a:spLocks noGrp="1"/>
          </p:cNvSpPr>
          <p:nvPr>
            <p:ph type="tbl" sz="quarter" idx="22" hasCustomPrompt="1"/>
          </p:nvPr>
        </p:nvSpPr>
        <p:spPr>
          <a:xfrm>
            <a:off x="3327729" y="5154132"/>
            <a:ext cx="2499171"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
        <p:nvSpPr>
          <p:cNvPr id="16" name="Заполнитель таблицы 4">
            <a:extLst>
              <a:ext uri="{FF2B5EF4-FFF2-40B4-BE49-F238E27FC236}">
                <a16:creationId xmlns:a16="http://schemas.microsoft.com/office/drawing/2014/main" id="{50608655-62FF-F64E-A14C-2790FFC4E4DD}"/>
              </a:ext>
            </a:extLst>
          </p:cNvPr>
          <p:cNvSpPr>
            <a:spLocks noGrp="1"/>
          </p:cNvSpPr>
          <p:nvPr>
            <p:ph type="tbl" sz="quarter" idx="23" hasCustomPrompt="1"/>
          </p:nvPr>
        </p:nvSpPr>
        <p:spPr>
          <a:xfrm>
            <a:off x="6304844" y="5164765"/>
            <a:ext cx="2488541"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
        <p:nvSpPr>
          <p:cNvPr id="17" name="Заполнитель таблицы 4">
            <a:extLst>
              <a:ext uri="{FF2B5EF4-FFF2-40B4-BE49-F238E27FC236}">
                <a16:creationId xmlns:a16="http://schemas.microsoft.com/office/drawing/2014/main" id="{BA80FB8F-24D0-A34C-899F-7069022585BD}"/>
              </a:ext>
            </a:extLst>
          </p:cNvPr>
          <p:cNvSpPr>
            <a:spLocks noGrp="1"/>
          </p:cNvSpPr>
          <p:nvPr>
            <p:ph type="tbl" sz="quarter" idx="24" hasCustomPrompt="1"/>
          </p:nvPr>
        </p:nvSpPr>
        <p:spPr>
          <a:xfrm>
            <a:off x="350615" y="5148816"/>
            <a:ext cx="2499170" cy="1317625"/>
          </a:xfrm>
        </p:spPr>
        <p:txBody>
          <a:bodyPr rtlCol="0">
            <a:normAutofit/>
          </a:bodyPr>
          <a:lstStyle>
            <a:lvl1pPr marL="0" indent="0" algn="ctr">
              <a:buNone/>
              <a:defRPr sz="1400" b="0" i="0">
                <a:solidFill>
                  <a:schemeClr val="bg1"/>
                </a:solidFill>
                <a:latin typeface="Gill Sans" panose="020B0502020104020203" pitchFamily="34" charset="-79"/>
                <a:cs typeface="Gill Sans" panose="020B0502020104020203" pitchFamily="34" charset="-79"/>
              </a:defRPr>
            </a:lvl1pPr>
          </a:lstStyle>
          <a:p>
            <a:pPr rtl="0"/>
            <a:r>
              <a:rPr lang="ru-RU" noProof="0"/>
              <a:t>Щелкните значок, чтобы добавить таблицу</a:t>
            </a:r>
          </a:p>
        </p:txBody>
      </p:sp>
    </p:spTree>
    <p:extLst>
      <p:ext uri="{BB962C8B-B14F-4D97-AF65-F5344CB8AC3E}">
        <p14:creationId xmlns:p14="http://schemas.microsoft.com/office/powerpoint/2010/main" val="2623712959"/>
      </p:ext>
    </p:extLst>
  </p:cSld>
  <p:clrMapOvr>
    <a:masterClrMapping/>
  </p:clrMapOvr>
  <p:extLst>
    <p:ext uri="{DCECCB84-F9BA-43D5-87BE-67443E8EF086}">
      <p15:sldGuideLst xmlns:p15="http://schemas.microsoft.com/office/powerpoint/2012/main">
        <p15:guide id="1" pos="216">
          <p15:clr>
            <a:srgbClr val="FBAE40"/>
          </p15:clr>
        </p15:guide>
        <p15:guide id="2" pos="1800">
          <p15:clr>
            <a:srgbClr val="FBAE40"/>
          </p15:clr>
        </p15:guide>
        <p15:guide id="3" pos="2088">
          <p15:clr>
            <a:srgbClr val="FBAE40"/>
          </p15:clr>
        </p15:guide>
        <p15:guide id="4" pos="3672">
          <p15:clr>
            <a:srgbClr val="FBAE40"/>
          </p15:clr>
        </p15:guide>
        <p15:guide id="5" pos="3960">
          <p15:clr>
            <a:srgbClr val="FBAE40"/>
          </p15:clr>
        </p15:guide>
        <p15:guide id="6" pos="5544">
          <p15:clr>
            <a:srgbClr val="FBAE40"/>
          </p15:clr>
        </p15:guide>
        <p15:guide id="7" orient="horz" pos="2712">
          <p15:clr>
            <a:srgbClr val="FBAE40"/>
          </p15:clr>
        </p15:guide>
        <p15:guide id="8" orient="horz" pos="3120">
          <p15:clr>
            <a:srgbClr val="FBAE40"/>
          </p15:clr>
        </p15:guide>
        <p15:guide id="9" orient="horz" pos="2880">
          <p15:clr>
            <a:srgbClr val="FBAE40"/>
          </p15:clr>
        </p15:guide>
        <p15:guide id="10" orient="horz" pos="32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1C5AC4-075F-480C-A549-FF1607656152}"/>
              </a:ext>
            </a:extLst>
          </p:cNvPr>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pPr rtl="0"/>
            <a:r>
              <a:rPr lang="ru-RU" noProof="0"/>
              <a:t>Стиль образца заголовка</a:t>
            </a:r>
          </a:p>
        </p:txBody>
      </p:sp>
      <p:sp>
        <p:nvSpPr>
          <p:cNvPr id="3" name="Текст 2">
            <a:extLst>
              <a:ext uri="{FF2B5EF4-FFF2-40B4-BE49-F238E27FC236}">
                <a16:creationId xmlns:a16="http://schemas.microsoft.com/office/drawing/2014/main" id="{29B0CADE-C190-4CBD-BDAE-F8FC5C8D2EB6}"/>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p:txBody>
      </p:sp>
    </p:spTree>
    <p:extLst>
      <p:ext uri="{BB962C8B-B14F-4D97-AF65-F5344CB8AC3E}">
        <p14:creationId xmlns:p14="http://schemas.microsoft.com/office/powerpoint/2010/main" val="110576530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defTabSz="385763" rtl="0" eaLnBrk="1" latinLnBrk="0" hangingPunct="1">
        <a:lnSpc>
          <a:spcPct val="90000"/>
        </a:lnSpc>
        <a:spcBef>
          <a:spcPct val="0"/>
        </a:spcBef>
        <a:buNone/>
        <a:defRPr sz="1800" kern="1200">
          <a:solidFill>
            <a:schemeClr val="tx1"/>
          </a:solidFill>
          <a:latin typeface="Times New Roman" panose="02020603050405020304" pitchFamily="18" charset="0"/>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400" b="0" i="0" kern="1200">
          <a:solidFill>
            <a:schemeClr val="tx1"/>
          </a:solidFill>
          <a:latin typeface="Gill Sans" panose="020B0502020104020203" pitchFamily="34" charset="-79"/>
          <a:ea typeface="+mn-ea"/>
          <a:cs typeface="Gill Sans" panose="020B0502020104020203" pitchFamily="34" charset="-79"/>
        </a:defRPr>
      </a:lvl1pPr>
      <a:lvl2pPr marL="289322" indent="-96441" algn="l" defTabSz="385763" rtl="0" eaLnBrk="1" latinLnBrk="0" hangingPunct="1">
        <a:lnSpc>
          <a:spcPct val="90000"/>
        </a:lnSpc>
        <a:spcBef>
          <a:spcPts val="211"/>
        </a:spcBef>
        <a:buFont typeface="Arial" panose="020B0604020202020204" pitchFamily="34" charset="0"/>
        <a:buChar char="•"/>
        <a:defRPr sz="1200" b="0" i="0" kern="1200">
          <a:solidFill>
            <a:schemeClr val="tx1"/>
          </a:solidFill>
          <a:latin typeface="Gill Sans" panose="020B0502020104020203" pitchFamily="34" charset="-79"/>
          <a:ea typeface="+mn-ea"/>
          <a:cs typeface="Gill Sans" panose="020B0502020104020203" pitchFamily="34" charset="-79"/>
        </a:defRPr>
      </a:lvl2pPr>
      <a:lvl3pPr marL="482204" indent="-96441" algn="l" defTabSz="385763" rtl="0" eaLnBrk="1" latinLnBrk="0" hangingPunct="1">
        <a:lnSpc>
          <a:spcPct val="90000"/>
        </a:lnSpc>
        <a:spcBef>
          <a:spcPts val="211"/>
        </a:spcBef>
        <a:buFont typeface="Arial" panose="020B0604020202020204" pitchFamily="34" charset="0"/>
        <a:buChar char="•"/>
        <a:defRPr sz="1000" b="0" i="0" kern="1200">
          <a:solidFill>
            <a:schemeClr val="tx1"/>
          </a:solidFill>
          <a:latin typeface="Gill Sans" panose="020B0502020104020203" pitchFamily="34" charset="-79"/>
          <a:ea typeface="+mn-ea"/>
          <a:cs typeface="Gill Sans" panose="020B0502020104020203" pitchFamily="34" charset="-79"/>
        </a:defRPr>
      </a:lvl3pPr>
      <a:lvl4pPr marL="675085" indent="-96441" algn="l" defTabSz="385763" rtl="0" eaLnBrk="1" latinLnBrk="0" hangingPunct="1">
        <a:lnSpc>
          <a:spcPct val="90000"/>
        </a:lnSpc>
        <a:spcBef>
          <a:spcPts val="211"/>
        </a:spcBef>
        <a:buFont typeface="Arial" panose="020B0604020202020204" pitchFamily="34" charset="0"/>
        <a:buChar char="•"/>
        <a:defRPr sz="760" b="0" i="0" kern="1200">
          <a:solidFill>
            <a:schemeClr val="tx1"/>
          </a:solidFill>
          <a:latin typeface="Gill Sans" panose="020B0502020104020203" pitchFamily="34" charset="-79"/>
          <a:ea typeface="+mn-ea"/>
          <a:cs typeface="Gill Sans" panose="020B0502020104020203" pitchFamily="34" charset="-79"/>
        </a:defRPr>
      </a:lvl4pPr>
      <a:lvl5pPr marL="867966" indent="-96441" algn="l" defTabSz="385763" rtl="0" eaLnBrk="1" latinLnBrk="0" hangingPunct="1">
        <a:lnSpc>
          <a:spcPct val="90000"/>
        </a:lnSpc>
        <a:spcBef>
          <a:spcPts val="211"/>
        </a:spcBef>
        <a:buFont typeface="Arial" panose="020B0604020202020204" pitchFamily="34" charset="0"/>
        <a:buChar char="•"/>
        <a:defRPr sz="760" b="0" i="0" kern="1200">
          <a:solidFill>
            <a:schemeClr val="tx1"/>
          </a:solidFill>
          <a:latin typeface="Gill Sans" panose="020B0502020104020203" pitchFamily="34" charset="-79"/>
          <a:ea typeface="+mn-ea"/>
          <a:cs typeface="Gill Sans" panose="020B0502020104020203" pitchFamily="34" charset="-79"/>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1" name="Рисунок 10" descr="Осенняя акварель ">
            <a:extLst>
              <a:ext uri="{FF2B5EF4-FFF2-40B4-BE49-F238E27FC236}">
                <a16:creationId xmlns:a16="http://schemas.microsoft.com/office/drawing/2014/main" id="{C6096BAE-F6C3-416A-BD81-0A95CBE6F8EC}"/>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5494" b="5494"/>
          <a:stretch>
            <a:fillRect/>
          </a:stretch>
        </p:blipFill>
        <p:spPr>
          <a:xfrm>
            <a:off x="-2399" y="-10537"/>
            <a:ext cx="9144000" cy="4582537"/>
          </a:xfrm>
        </p:spPr>
      </p:pic>
      <p:sp>
        <p:nvSpPr>
          <p:cNvPr id="2" name="Заголовок 1">
            <a:extLst>
              <a:ext uri="{FF2B5EF4-FFF2-40B4-BE49-F238E27FC236}">
                <a16:creationId xmlns:a16="http://schemas.microsoft.com/office/drawing/2014/main" id="{1BE3DC39-BA96-40FB-BAB8-21F085AE528D}"/>
              </a:ext>
            </a:extLst>
          </p:cNvPr>
          <p:cNvSpPr>
            <a:spLocks noGrp="1"/>
          </p:cNvSpPr>
          <p:nvPr>
            <p:ph type="title"/>
          </p:nvPr>
        </p:nvSpPr>
        <p:spPr>
          <a:xfrm>
            <a:off x="342901" y="967409"/>
            <a:ext cx="8458200" cy="3180521"/>
          </a:xfrm>
        </p:spPr>
        <p:txBody>
          <a:bodyPr rtlCol="0"/>
          <a:lstStyle/>
          <a:p>
            <a:pPr algn="ctr" rtl="0"/>
            <a:r>
              <a:rPr lang="ru-RU" dirty="0">
                <a:solidFill>
                  <a:schemeClr val="bg1"/>
                </a:solidFill>
              </a:rPr>
              <a:t>Презентация нетрадиционные техники в детском саду</a:t>
            </a:r>
          </a:p>
        </p:txBody>
      </p:sp>
      <p:sp>
        <p:nvSpPr>
          <p:cNvPr id="18" name="Текст 17">
            <a:extLst>
              <a:ext uri="{FF2B5EF4-FFF2-40B4-BE49-F238E27FC236}">
                <a16:creationId xmlns:a16="http://schemas.microsoft.com/office/drawing/2014/main" id="{7DD7B88A-BA3A-42D2-99F2-8AB49D086962}"/>
              </a:ext>
            </a:extLst>
          </p:cNvPr>
          <p:cNvSpPr>
            <a:spLocks noGrp="1"/>
          </p:cNvSpPr>
          <p:nvPr>
            <p:ph type="body" sz="quarter" idx="18"/>
          </p:nvPr>
        </p:nvSpPr>
        <p:spPr>
          <a:xfrm>
            <a:off x="2279374" y="4654068"/>
            <a:ext cx="6003235" cy="476194"/>
          </a:xfrm>
        </p:spPr>
        <p:txBody>
          <a:bodyPr rtlCol="0"/>
          <a:lstStyle/>
          <a:p>
            <a:pPr rtl="0"/>
            <a:r>
              <a:rPr lang="ru-RU" sz="2400" dirty="0">
                <a:solidFill>
                  <a:schemeClr val="tx1">
                    <a:lumMod val="85000"/>
                    <a:lumOff val="15000"/>
                  </a:schemeClr>
                </a:solidFill>
              </a:rPr>
              <a:t>Выполнила: Корнеева Вера Юрьевна</a:t>
            </a:r>
          </a:p>
        </p:txBody>
      </p:sp>
      <p:sp>
        <p:nvSpPr>
          <p:cNvPr id="19" name="Текст 18">
            <a:extLst>
              <a:ext uri="{FF2B5EF4-FFF2-40B4-BE49-F238E27FC236}">
                <a16:creationId xmlns:a16="http://schemas.microsoft.com/office/drawing/2014/main" id="{B155FD43-2E02-462B-8F4B-A45C51C6BC82}"/>
              </a:ext>
            </a:extLst>
          </p:cNvPr>
          <p:cNvSpPr>
            <a:spLocks noGrp="1"/>
          </p:cNvSpPr>
          <p:nvPr>
            <p:ph type="body" sz="quarter" idx="19"/>
          </p:nvPr>
        </p:nvSpPr>
        <p:spPr>
          <a:xfrm>
            <a:off x="3312301" y="5738190"/>
            <a:ext cx="2974199" cy="434009"/>
          </a:xfrm>
        </p:spPr>
        <p:txBody>
          <a:bodyPr rtlCol="0"/>
          <a:lstStyle/>
          <a:p>
            <a:pPr rtl="0"/>
            <a:r>
              <a:rPr lang="ru-RU" sz="1800" dirty="0">
                <a:solidFill>
                  <a:schemeClr val="tx1">
                    <a:lumMod val="85000"/>
                    <a:lumOff val="15000"/>
                  </a:schemeClr>
                </a:solidFill>
              </a:rPr>
              <a:t>Г Новосибирск</a:t>
            </a:r>
          </a:p>
          <a:p>
            <a:pPr rtl="0"/>
            <a:r>
              <a:rPr lang="ru-RU" sz="1800" dirty="0">
                <a:solidFill>
                  <a:schemeClr val="tx1">
                    <a:lumMod val="85000"/>
                    <a:lumOff val="15000"/>
                  </a:schemeClr>
                </a:solidFill>
              </a:rPr>
              <a:t>2024</a:t>
            </a:r>
          </a:p>
        </p:txBody>
      </p:sp>
    </p:spTree>
    <p:extLst>
      <p:ext uri="{BB962C8B-B14F-4D97-AF65-F5344CB8AC3E}">
        <p14:creationId xmlns:p14="http://schemas.microsoft.com/office/powerpoint/2010/main" val="118663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Рисунок 13">
            <a:extLst>
              <a:ext uri="{FF2B5EF4-FFF2-40B4-BE49-F238E27FC236}">
                <a16:creationId xmlns:a16="http://schemas.microsoft.com/office/drawing/2014/main" id="{E8BC9C9D-4483-47E1-8AF2-32EA707542D9}"/>
              </a:ext>
            </a:extLst>
          </p:cNvPr>
          <p:cNvSpPr>
            <a:spLocks noGrp="1"/>
          </p:cNvSpPr>
          <p:nvPr>
            <p:ph type="pic" sz="quarter" idx="20"/>
          </p:nvPr>
        </p:nvSpPr>
        <p:spPr>
          <a:solidFill>
            <a:schemeClr val="accent4">
              <a:lumMod val="40000"/>
              <a:lumOff val="60000"/>
            </a:schemeClr>
          </a:solidFill>
        </p:spPr>
      </p:sp>
      <p:sp>
        <p:nvSpPr>
          <p:cNvPr id="19" name="TextBox 18">
            <a:extLst>
              <a:ext uri="{FF2B5EF4-FFF2-40B4-BE49-F238E27FC236}">
                <a16:creationId xmlns:a16="http://schemas.microsoft.com/office/drawing/2014/main" id="{7CEDDC67-A510-485C-8650-48B7025B2D88}"/>
              </a:ext>
            </a:extLst>
          </p:cNvPr>
          <p:cNvSpPr txBox="1"/>
          <p:nvPr/>
        </p:nvSpPr>
        <p:spPr>
          <a:xfrm>
            <a:off x="342900" y="375611"/>
            <a:ext cx="7994275" cy="2923877"/>
          </a:xfrm>
          <a:prstGeom prst="rect">
            <a:avLst/>
          </a:prstGeom>
          <a:noFill/>
        </p:spPr>
        <p:txBody>
          <a:bodyPr wrap="square">
            <a:spAutoFit/>
          </a:bodyPr>
          <a:lstStyle/>
          <a:p>
            <a:r>
              <a:rPr lang="ru-RU" sz="2400" b="0" i="0" dirty="0">
                <a:solidFill>
                  <a:srgbClr val="000000"/>
                </a:solidFill>
                <a:effectLst/>
                <a:latin typeface="Times New Roman" panose="02020603050405020304" pitchFamily="18" charset="0"/>
              </a:rPr>
              <a:t> </a:t>
            </a:r>
            <a:r>
              <a:rPr lang="ru-RU" sz="2000" b="0" i="0" dirty="0">
                <a:solidFill>
                  <a:srgbClr val="000000"/>
                </a:solidFill>
                <a:effectLst/>
                <a:latin typeface="Times New Roman" panose="02020603050405020304" pitchFamily="18" charset="0"/>
              </a:rPr>
              <a:t>Нетрадиционные техники рисования – это способы рисования различными материалами: поролоном, скомканной бумагой, трубочками, нитками, парафиновой свечой, сухими листьями; рисование ладошками, пальчиками, тупыми концами карандашей, ватными палочками и т.д.</a:t>
            </a:r>
          </a:p>
          <a:p>
            <a:r>
              <a:rPr lang="ru-RU" sz="2000" b="0" i="0" dirty="0">
                <a:solidFill>
                  <a:srgbClr val="000000"/>
                </a:solidFill>
                <a:effectLst/>
                <a:latin typeface="Times New Roman" panose="02020603050405020304" pitchFamily="18" charset="0"/>
              </a:rPr>
              <a:t> Нетрадиционное рисование – это толчок к развитию воображения, творчества, проявлению самостоятельности, инициативы, выражения индивидуальности. Каждая техника – это маленькая игра, доставляющая ребенку радость, положительные </a:t>
            </a:r>
            <a:r>
              <a:rPr lang="ru-RU" sz="2000" b="0" i="0" dirty="0" err="1">
                <a:solidFill>
                  <a:srgbClr val="000000"/>
                </a:solidFill>
                <a:effectLst/>
                <a:latin typeface="Times New Roman" panose="02020603050405020304" pitchFamily="18" charset="0"/>
              </a:rPr>
              <a:t>эмоци</a:t>
            </a:r>
            <a:endParaRPr lang="ru-RU" sz="2000" dirty="0"/>
          </a:p>
        </p:txBody>
      </p:sp>
      <p:pic>
        <p:nvPicPr>
          <p:cNvPr id="1026" name="Picture 2" descr="Picture background">
            <a:extLst>
              <a:ext uri="{FF2B5EF4-FFF2-40B4-BE49-F238E27FC236}">
                <a16:creationId xmlns:a16="http://schemas.microsoft.com/office/drawing/2014/main" id="{64F60BA8-C895-4D71-902B-FEB42F0F3ACC}"/>
              </a:ext>
            </a:extLst>
          </p:cNvPr>
          <p:cNvPicPr>
            <a:picLocks noGrp="1" noChangeAspect="1" noChangeArrowheads="1"/>
          </p:cNvPicPr>
          <p:nvPr>
            <p:ph type="tbl" sz="quarter" idx="22"/>
          </p:nvPr>
        </p:nvPicPr>
        <p:blipFill>
          <a:blip r:embed="rId2">
            <a:extLst>
              <a:ext uri="{28A0092B-C50C-407E-A947-70E740481C1C}">
                <a14:useLocalDpi xmlns:a14="http://schemas.microsoft.com/office/drawing/2010/main" val="0"/>
              </a:ext>
            </a:extLst>
          </a:blip>
          <a:srcRect/>
          <a:stretch>
            <a:fillRect/>
          </a:stretch>
        </p:blipFill>
        <p:spPr bwMode="auto">
          <a:xfrm>
            <a:off x="2354598" y="3429000"/>
            <a:ext cx="4274679" cy="2845751"/>
          </a:xfrm>
          <a:prstGeom prst="rect">
            <a:avLst/>
          </a:prstGeom>
          <a:solidFill>
            <a:schemeClr val="accent4">
              <a:lumMod val="40000"/>
              <a:lumOff val="60000"/>
            </a:schemeClr>
          </a:solidFill>
          <a:ln w="57150">
            <a:solidFill>
              <a:srgbClr val="E61335"/>
            </a:solidFill>
          </a:ln>
        </p:spPr>
      </p:pic>
    </p:spTree>
    <p:extLst>
      <p:ext uri="{BB962C8B-B14F-4D97-AF65-F5344CB8AC3E}">
        <p14:creationId xmlns:p14="http://schemas.microsoft.com/office/powerpoint/2010/main" val="1201720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a:extLst>
              <a:ext uri="{FF2B5EF4-FFF2-40B4-BE49-F238E27FC236}">
                <a16:creationId xmlns:a16="http://schemas.microsoft.com/office/drawing/2014/main" id="{FA530E31-0F22-46D0-933C-0A0328AF2BC2}"/>
              </a:ext>
            </a:extLst>
          </p:cNvPr>
          <p:cNvSpPr>
            <a:spLocks noGrp="1"/>
          </p:cNvSpPr>
          <p:nvPr>
            <p:ph type="pic" sz="quarter" idx="20"/>
          </p:nvPr>
        </p:nvSpPr>
        <p:spPr>
          <a:solidFill>
            <a:schemeClr val="accent4">
              <a:lumMod val="60000"/>
              <a:lumOff val="40000"/>
            </a:schemeClr>
          </a:solidFill>
        </p:spPr>
      </p:sp>
      <p:sp>
        <p:nvSpPr>
          <p:cNvPr id="3" name="Заголовок 2">
            <a:extLst>
              <a:ext uri="{FF2B5EF4-FFF2-40B4-BE49-F238E27FC236}">
                <a16:creationId xmlns:a16="http://schemas.microsoft.com/office/drawing/2014/main" id="{D73DDD6E-EEAD-4A4E-87E3-50AFA8F91F41}"/>
              </a:ext>
            </a:extLst>
          </p:cNvPr>
          <p:cNvSpPr>
            <a:spLocks noGrp="1"/>
          </p:cNvSpPr>
          <p:nvPr>
            <p:ph type="title"/>
          </p:nvPr>
        </p:nvSpPr>
        <p:spPr>
          <a:xfrm>
            <a:off x="342901" y="1951549"/>
            <a:ext cx="8458200" cy="2353752"/>
          </a:xfrm>
        </p:spPr>
        <p:txBody>
          <a:bodyPr/>
          <a:lstStyle/>
          <a:p>
            <a:pPr marL="457200" rtl="0"/>
            <a:r>
              <a:rPr lang="ru-RU" sz="1800" b="1" i="0" dirty="0">
                <a:solidFill>
                  <a:srgbClr val="000000"/>
                </a:solidFill>
                <a:effectLst/>
                <a:latin typeface="Times New Roman" panose="02020603050405020304" pitchFamily="18" charset="0"/>
              </a:rPr>
              <a:t>Тычок  жесткой полусухой кистью</a:t>
            </a:r>
            <a:r>
              <a:rPr lang="ru-RU" sz="1800" b="0" i="0" dirty="0">
                <a:solidFill>
                  <a:srgbClr val="000000"/>
                </a:solidFill>
                <a:effectLst/>
                <a:latin typeface="Times New Roman" panose="02020603050405020304" pitchFamily="18" charset="0"/>
              </a:rPr>
              <a:t>.</a:t>
            </a:r>
            <a:br>
              <a:rPr lang="ru-RU" sz="1800" b="0" i="0" dirty="0">
                <a:solidFill>
                  <a:srgbClr val="000000"/>
                </a:solidFill>
                <a:effectLst/>
                <a:latin typeface="Calibri" panose="020F0502020204030204" pitchFamily="34" charset="0"/>
              </a:rPr>
            </a:br>
            <a:r>
              <a:rPr lang="ru-RU" sz="1800" b="0" i="0" u="sng" dirty="0">
                <a:solidFill>
                  <a:srgbClr val="000000"/>
                </a:solidFill>
                <a:effectLst/>
                <a:latin typeface="Times New Roman" panose="02020603050405020304" pitchFamily="18" charset="0"/>
              </a:rPr>
              <a:t>Средства выразительности</a:t>
            </a:r>
            <a:r>
              <a:rPr lang="ru-RU" sz="1800" b="0" i="0" dirty="0">
                <a:solidFill>
                  <a:srgbClr val="000000"/>
                </a:solidFill>
                <a:effectLst/>
                <a:latin typeface="Times New Roman" panose="02020603050405020304" pitchFamily="18" charset="0"/>
              </a:rPr>
              <a:t>: фактурность окраски.</a:t>
            </a:r>
            <a:br>
              <a:rPr lang="ru-RU" sz="1800" b="0" i="0" dirty="0">
                <a:solidFill>
                  <a:srgbClr val="000000"/>
                </a:solidFill>
                <a:effectLst/>
                <a:latin typeface="Calibri" panose="020F0502020204030204" pitchFamily="34" charset="0"/>
              </a:rPr>
            </a:br>
            <a:r>
              <a:rPr lang="ru-RU" sz="1800" b="0" i="0" u="sng" dirty="0">
                <a:solidFill>
                  <a:srgbClr val="000000"/>
                </a:solidFill>
                <a:effectLst/>
                <a:latin typeface="Times New Roman" panose="02020603050405020304" pitchFamily="18" charset="0"/>
              </a:rPr>
              <a:t>Материалы:</a:t>
            </a:r>
            <a:r>
              <a:rPr lang="ru-RU" sz="1800" b="0" i="0" dirty="0">
                <a:solidFill>
                  <a:srgbClr val="000000"/>
                </a:solidFill>
                <a:effectLst/>
                <a:latin typeface="Times New Roman" panose="02020603050405020304" pitchFamily="18" charset="0"/>
              </a:rPr>
              <a:t> жесткая кисть, гуашь, бумага любого цвета и формата, либо врезанный силуэт пушистого или колючего животного.</a:t>
            </a:r>
            <a:br>
              <a:rPr lang="ru-RU" sz="1800" b="0" i="0" dirty="0">
                <a:solidFill>
                  <a:srgbClr val="000000"/>
                </a:solidFill>
                <a:effectLst/>
                <a:latin typeface="Calibri" panose="020F0502020204030204" pitchFamily="34" charset="0"/>
              </a:rPr>
            </a:br>
            <a:r>
              <a:rPr lang="ru-RU" sz="1800" b="0" i="0" u="sng" dirty="0">
                <a:solidFill>
                  <a:srgbClr val="000000"/>
                </a:solidFill>
                <a:effectLst/>
                <a:latin typeface="Times New Roman" panose="02020603050405020304" pitchFamily="18" charset="0"/>
              </a:rPr>
              <a:t>Способ получения изображения</a:t>
            </a:r>
            <a:r>
              <a:rPr lang="ru-RU" sz="1800" b="0" i="0" dirty="0">
                <a:solidFill>
                  <a:srgbClr val="000000"/>
                </a:solidFill>
                <a:effectLst/>
                <a:latin typeface="Times New Roman" panose="02020603050405020304" pitchFamily="18" charset="0"/>
              </a:rPr>
              <a:t>: Ребенок опускает в гуашь кисть и ударяет ею по бумаге, держа вертикально. При работе кисть в воду не опускается. Таким образом, заполняется весь лист, контур или шаблон. Получается имитация фактурности пушистой или колючей поверхности.</a:t>
            </a:r>
            <a:br>
              <a:rPr lang="ru-RU" sz="1800" b="0" i="0" dirty="0">
                <a:solidFill>
                  <a:srgbClr val="000000"/>
                </a:solidFill>
                <a:effectLst/>
                <a:latin typeface="Calibri" panose="020F0502020204030204" pitchFamily="34" charset="0"/>
              </a:rPr>
            </a:br>
            <a:endParaRPr lang="ru-RU" dirty="0"/>
          </a:p>
        </p:txBody>
      </p:sp>
      <p:sp>
        <p:nvSpPr>
          <p:cNvPr id="5" name="Текст 4">
            <a:extLst>
              <a:ext uri="{FF2B5EF4-FFF2-40B4-BE49-F238E27FC236}">
                <a16:creationId xmlns:a16="http://schemas.microsoft.com/office/drawing/2014/main" id="{36E9FAF8-CE0F-4A4C-832A-3AB8600BBC73}"/>
              </a:ext>
            </a:extLst>
          </p:cNvPr>
          <p:cNvSpPr>
            <a:spLocks noGrp="1"/>
          </p:cNvSpPr>
          <p:nvPr>
            <p:ph type="body" sz="quarter" idx="18"/>
          </p:nvPr>
        </p:nvSpPr>
        <p:spPr>
          <a:xfrm>
            <a:off x="3418405" y="6566490"/>
            <a:ext cx="2441996" cy="319916"/>
          </a:xfrm>
        </p:spPr>
        <p:txBody>
          <a:bodyPr/>
          <a:lstStyle/>
          <a:p>
            <a:endParaRPr lang="ru-RU" dirty="0"/>
          </a:p>
        </p:txBody>
      </p:sp>
      <p:sp>
        <p:nvSpPr>
          <p:cNvPr id="7" name="Таблица 6">
            <a:extLst>
              <a:ext uri="{FF2B5EF4-FFF2-40B4-BE49-F238E27FC236}">
                <a16:creationId xmlns:a16="http://schemas.microsoft.com/office/drawing/2014/main" id="{FD6CC3A2-8BB2-4FD4-BE57-5D02B9E0A01F}"/>
              </a:ext>
            </a:extLst>
          </p:cNvPr>
          <p:cNvSpPr>
            <a:spLocks noGrp="1"/>
          </p:cNvSpPr>
          <p:nvPr>
            <p:ph type="tbl" sz="quarter" idx="22"/>
          </p:nvPr>
        </p:nvSpPr>
        <p:spPr/>
      </p:sp>
      <p:sp>
        <p:nvSpPr>
          <p:cNvPr id="11" name="TextBox 10">
            <a:extLst>
              <a:ext uri="{FF2B5EF4-FFF2-40B4-BE49-F238E27FC236}">
                <a16:creationId xmlns:a16="http://schemas.microsoft.com/office/drawing/2014/main" id="{D8A87B79-EA40-49D1-BBAC-AD12A67F958C}"/>
              </a:ext>
            </a:extLst>
          </p:cNvPr>
          <p:cNvSpPr txBox="1"/>
          <p:nvPr/>
        </p:nvSpPr>
        <p:spPr>
          <a:xfrm>
            <a:off x="342900" y="375610"/>
            <a:ext cx="8128747" cy="1323439"/>
          </a:xfrm>
          <a:prstGeom prst="rect">
            <a:avLst/>
          </a:prstGeom>
          <a:noFill/>
        </p:spPr>
        <p:txBody>
          <a:bodyPr wrap="square">
            <a:spAutoFit/>
          </a:bodyPr>
          <a:lstStyle/>
          <a:p>
            <a:r>
              <a:rPr lang="ru-RU" sz="2000" b="0" i="0" dirty="0">
                <a:solidFill>
                  <a:srgbClr val="000000"/>
                </a:solidFill>
                <a:effectLst/>
                <a:latin typeface="Times New Roman" panose="02020603050405020304" pitchFamily="18" charset="0"/>
              </a:rPr>
              <a:t>Нетрадиционное рисование – это толчок к развитию воображения, творчества, проявлению самостоятельности, инициативы, выражения индивидуальности. Каждая техника – это маленькая игра, доставляющая ребенку радость, положительные эмоции</a:t>
            </a:r>
            <a:endParaRPr lang="ru-RU" sz="2000" dirty="0"/>
          </a:p>
        </p:txBody>
      </p:sp>
      <p:pic>
        <p:nvPicPr>
          <p:cNvPr id="3074" name="Picture 2">
            <a:extLst>
              <a:ext uri="{FF2B5EF4-FFF2-40B4-BE49-F238E27FC236}">
                <a16:creationId xmlns:a16="http://schemas.microsoft.com/office/drawing/2014/main" id="{2AD504ED-C340-43F2-809C-20B154659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904" y="4187687"/>
            <a:ext cx="2367996" cy="252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095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a:extLst>
              <a:ext uri="{FF2B5EF4-FFF2-40B4-BE49-F238E27FC236}">
                <a16:creationId xmlns:a16="http://schemas.microsoft.com/office/drawing/2014/main" id="{C8F92079-F51E-47CA-8AF8-53389273C353}"/>
              </a:ext>
            </a:extLst>
          </p:cNvPr>
          <p:cNvSpPr>
            <a:spLocks noGrp="1"/>
          </p:cNvSpPr>
          <p:nvPr>
            <p:ph type="pic" sz="quarter" idx="20"/>
          </p:nvPr>
        </p:nvSpPr>
        <p:spPr>
          <a:solidFill>
            <a:schemeClr val="accent4">
              <a:lumMod val="40000"/>
              <a:lumOff val="60000"/>
            </a:schemeClr>
          </a:solidFill>
        </p:spPr>
      </p:sp>
      <p:sp>
        <p:nvSpPr>
          <p:cNvPr id="4" name="Текст 3">
            <a:extLst>
              <a:ext uri="{FF2B5EF4-FFF2-40B4-BE49-F238E27FC236}">
                <a16:creationId xmlns:a16="http://schemas.microsoft.com/office/drawing/2014/main" id="{6D9145FA-DC68-4FBD-8E1C-4C448C558D99}"/>
              </a:ext>
            </a:extLst>
          </p:cNvPr>
          <p:cNvSpPr>
            <a:spLocks noGrp="1"/>
          </p:cNvSpPr>
          <p:nvPr>
            <p:ph type="body" sz="quarter" idx="17"/>
          </p:nvPr>
        </p:nvSpPr>
        <p:spPr/>
        <p:txBody>
          <a:bodyPr/>
          <a:lstStyle/>
          <a:p>
            <a:endParaRPr lang="ru-RU"/>
          </a:p>
        </p:txBody>
      </p:sp>
      <p:sp>
        <p:nvSpPr>
          <p:cNvPr id="6" name="Текст 5">
            <a:extLst>
              <a:ext uri="{FF2B5EF4-FFF2-40B4-BE49-F238E27FC236}">
                <a16:creationId xmlns:a16="http://schemas.microsoft.com/office/drawing/2014/main" id="{EF02CD68-73DD-4A75-A8B1-22834DEACB76}"/>
              </a:ext>
            </a:extLst>
          </p:cNvPr>
          <p:cNvSpPr>
            <a:spLocks noGrp="1"/>
          </p:cNvSpPr>
          <p:nvPr>
            <p:ph type="body" sz="quarter" idx="19"/>
          </p:nvPr>
        </p:nvSpPr>
        <p:spPr/>
        <p:txBody>
          <a:bodyPr/>
          <a:lstStyle/>
          <a:p>
            <a:endParaRPr lang="ru-RU"/>
          </a:p>
        </p:txBody>
      </p:sp>
      <p:sp>
        <p:nvSpPr>
          <p:cNvPr id="8" name="Таблица 7">
            <a:extLst>
              <a:ext uri="{FF2B5EF4-FFF2-40B4-BE49-F238E27FC236}">
                <a16:creationId xmlns:a16="http://schemas.microsoft.com/office/drawing/2014/main" id="{63BCC19A-B3E2-4AA1-AD0C-829F78B6C4B5}"/>
              </a:ext>
            </a:extLst>
          </p:cNvPr>
          <p:cNvSpPr>
            <a:spLocks noGrp="1"/>
          </p:cNvSpPr>
          <p:nvPr>
            <p:ph type="tbl" sz="quarter" idx="23"/>
          </p:nvPr>
        </p:nvSpPr>
        <p:spPr/>
      </p:sp>
      <p:sp>
        <p:nvSpPr>
          <p:cNvPr id="9" name="Таблица 8">
            <a:extLst>
              <a:ext uri="{FF2B5EF4-FFF2-40B4-BE49-F238E27FC236}">
                <a16:creationId xmlns:a16="http://schemas.microsoft.com/office/drawing/2014/main" id="{9EFE88F1-8462-4BDC-84E9-A23598741958}"/>
              </a:ext>
            </a:extLst>
          </p:cNvPr>
          <p:cNvSpPr>
            <a:spLocks noGrp="1"/>
          </p:cNvSpPr>
          <p:nvPr>
            <p:ph type="tbl" sz="quarter" idx="24"/>
          </p:nvPr>
        </p:nvSpPr>
        <p:spPr/>
      </p:sp>
      <p:sp>
        <p:nvSpPr>
          <p:cNvPr id="11" name="TextBox 10">
            <a:extLst>
              <a:ext uri="{FF2B5EF4-FFF2-40B4-BE49-F238E27FC236}">
                <a16:creationId xmlns:a16="http://schemas.microsoft.com/office/drawing/2014/main" id="{C04C7449-BD12-4D0C-86E1-E526DC9F81FB}"/>
              </a:ext>
            </a:extLst>
          </p:cNvPr>
          <p:cNvSpPr txBox="1"/>
          <p:nvPr/>
        </p:nvSpPr>
        <p:spPr>
          <a:xfrm>
            <a:off x="622851" y="198783"/>
            <a:ext cx="7354957" cy="2523768"/>
          </a:xfrm>
          <a:prstGeom prst="rect">
            <a:avLst/>
          </a:prstGeom>
          <a:noFill/>
        </p:spPr>
        <p:txBody>
          <a:bodyPr wrap="square">
            <a:spAutoFit/>
          </a:bodyPr>
          <a:lstStyle/>
          <a:p>
            <a:pPr marL="228600" algn="l" rtl="0"/>
            <a:r>
              <a:rPr lang="ru-RU" sz="3200" b="1" i="0" dirty="0">
                <a:solidFill>
                  <a:srgbClr val="000000"/>
                </a:solidFill>
                <a:effectLst/>
                <a:latin typeface="Times New Roman" panose="02020603050405020304" pitchFamily="18" charset="0"/>
              </a:rPr>
              <a:t>Рисование ватными палочками</a:t>
            </a:r>
            <a:r>
              <a:rPr lang="ru-RU" sz="3200" b="0" i="0" dirty="0">
                <a:solidFill>
                  <a:srgbClr val="000000"/>
                </a:solidFill>
                <a:effectLst/>
                <a:latin typeface="Times New Roman" panose="02020603050405020304" pitchFamily="18" charset="0"/>
              </a:rPr>
              <a:t>.</a:t>
            </a:r>
            <a:endParaRPr lang="ru-RU" sz="32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Средства выразительности: </a:t>
            </a:r>
            <a:r>
              <a:rPr lang="ru-RU" sz="1800" b="0" i="0" dirty="0">
                <a:solidFill>
                  <a:srgbClr val="000000"/>
                </a:solidFill>
                <a:effectLst/>
                <a:latin typeface="Times New Roman" panose="02020603050405020304" pitchFamily="18" charset="0"/>
              </a:rPr>
              <a:t>пятно, точка, короткая линия, цвет.</a:t>
            </a:r>
            <a:endParaRPr lang="ru-RU" sz="14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Материалы: </a:t>
            </a:r>
            <a:r>
              <a:rPr lang="ru-RU" sz="1800" b="0" i="0" dirty="0">
                <a:solidFill>
                  <a:srgbClr val="000000"/>
                </a:solidFill>
                <a:effectLst/>
                <a:latin typeface="Times New Roman" panose="02020603050405020304" pitchFamily="18" charset="0"/>
              </a:rPr>
              <a:t> Акварель или гуашь, палочки, вода, бумага, карандаш.</a:t>
            </a:r>
            <a:endParaRPr lang="ru-RU" sz="14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Способ получения изображения: </a:t>
            </a:r>
            <a:r>
              <a:rPr lang="ru-RU" sz="1800" b="0" i="0" dirty="0">
                <a:solidFill>
                  <a:srgbClr val="000000"/>
                </a:solidFill>
                <a:effectLst/>
                <a:latin typeface="Times New Roman" panose="02020603050405020304" pitchFamily="18" charset="0"/>
              </a:rPr>
              <a:t>Карандашом нанесите рисунок на бумагу. Каждую новую краску берите новой палочкой. Заполните точками сначала контур рисунка.</a:t>
            </a:r>
            <a:r>
              <a:rPr lang="ru-RU" sz="1800" b="0" i="0" u="sng" dirty="0">
                <a:solidFill>
                  <a:srgbClr val="000000"/>
                </a:solidFill>
                <a:effectLst/>
                <a:latin typeface="Times New Roman" panose="02020603050405020304" pitchFamily="18" charset="0"/>
              </a:rPr>
              <a:t> </a:t>
            </a:r>
            <a:r>
              <a:rPr lang="ru-RU" sz="1800" b="0" i="0" dirty="0">
                <a:solidFill>
                  <a:srgbClr val="000000"/>
                </a:solidFill>
                <a:effectLst/>
                <a:latin typeface="Times New Roman" panose="02020603050405020304" pitchFamily="18" charset="0"/>
              </a:rPr>
              <a:t>Затем весь рисунок заполните точками. Работы, выполненные ватными палочками, очень похожи на рисунки, сделанные раздельными мазками.</a:t>
            </a:r>
            <a:endParaRPr lang="ru-RU" sz="1400" b="0" i="0" dirty="0">
              <a:solidFill>
                <a:srgbClr val="000000"/>
              </a:solidFill>
              <a:effectLst/>
              <a:latin typeface="Calibri" panose="020F0502020204030204" pitchFamily="34" charset="0"/>
            </a:endParaRPr>
          </a:p>
        </p:txBody>
      </p:sp>
      <p:pic>
        <p:nvPicPr>
          <p:cNvPr id="4098" name="Picture 2" descr="Picture background">
            <a:extLst>
              <a:ext uri="{FF2B5EF4-FFF2-40B4-BE49-F238E27FC236}">
                <a16:creationId xmlns:a16="http://schemas.microsoft.com/office/drawing/2014/main" id="{973BE2C2-3CF1-4F7F-86C7-14363D077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15" y="3131215"/>
            <a:ext cx="4355550" cy="30836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cture background">
            <a:extLst>
              <a:ext uri="{FF2B5EF4-FFF2-40B4-BE49-F238E27FC236}">
                <a16:creationId xmlns:a16="http://schemas.microsoft.com/office/drawing/2014/main" id="{396454C7-F89A-4AAB-8459-8CF3A3CC7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879" y="3131215"/>
            <a:ext cx="4210704" cy="299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93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a:extLst>
              <a:ext uri="{FF2B5EF4-FFF2-40B4-BE49-F238E27FC236}">
                <a16:creationId xmlns:a16="http://schemas.microsoft.com/office/drawing/2014/main" id="{FAA9DE60-5CBD-47DB-A31A-EBC6455918FF}"/>
              </a:ext>
            </a:extLst>
          </p:cNvPr>
          <p:cNvSpPr>
            <a:spLocks noGrp="1"/>
          </p:cNvSpPr>
          <p:nvPr>
            <p:ph type="pic" sz="quarter" idx="20"/>
          </p:nvPr>
        </p:nvSpPr>
        <p:spPr>
          <a:solidFill>
            <a:schemeClr val="accent4">
              <a:lumMod val="40000"/>
              <a:lumOff val="60000"/>
            </a:schemeClr>
          </a:solidFill>
        </p:spPr>
      </p:sp>
      <p:sp>
        <p:nvSpPr>
          <p:cNvPr id="3" name="Заголовок 2">
            <a:extLst>
              <a:ext uri="{FF2B5EF4-FFF2-40B4-BE49-F238E27FC236}">
                <a16:creationId xmlns:a16="http://schemas.microsoft.com/office/drawing/2014/main" id="{7EB897C8-FCF1-4D1F-8C7C-9C64477664B2}"/>
              </a:ext>
            </a:extLst>
          </p:cNvPr>
          <p:cNvSpPr>
            <a:spLocks noGrp="1"/>
          </p:cNvSpPr>
          <p:nvPr>
            <p:ph type="title"/>
          </p:nvPr>
        </p:nvSpPr>
        <p:spPr/>
        <p:txBody>
          <a:bodyPr/>
          <a:lstStyle/>
          <a:p>
            <a:endParaRPr lang="ru-RU"/>
          </a:p>
        </p:txBody>
      </p:sp>
      <p:sp>
        <p:nvSpPr>
          <p:cNvPr id="5" name="Текст 4">
            <a:extLst>
              <a:ext uri="{FF2B5EF4-FFF2-40B4-BE49-F238E27FC236}">
                <a16:creationId xmlns:a16="http://schemas.microsoft.com/office/drawing/2014/main" id="{C3E6D8B3-AC79-4AA5-9DE7-4085872E66C6}"/>
              </a:ext>
            </a:extLst>
          </p:cNvPr>
          <p:cNvSpPr>
            <a:spLocks noGrp="1"/>
          </p:cNvSpPr>
          <p:nvPr>
            <p:ph type="body" sz="quarter" idx="18"/>
          </p:nvPr>
        </p:nvSpPr>
        <p:spPr>
          <a:xfrm>
            <a:off x="3312301" y="5066290"/>
            <a:ext cx="882453" cy="63971"/>
          </a:xfrm>
        </p:spPr>
        <p:txBody>
          <a:bodyPr/>
          <a:lstStyle/>
          <a:p>
            <a:endParaRPr lang="ru-RU" dirty="0"/>
          </a:p>
        </p:txBody>
      </p:sp>
      <p:sp>
        <p:nvSpPr>
          <p:cNvPr id="7" name="Таблица 6">
            <a:extLst>
              <a:ext uri="{FF2B5EF4-FFF2-40B4-BE49-F238E27FC236}">
                <a16:creationId xmlns:a16="http://schemas.microsoft.com/office/drawing/2014/main" id="{A0BEF57C-A734-4E19-BC50-F98CE06C7903}"/>
              </a:ext>
            </a:extLst>
          </p:cNvPr>
          <p:cNvSpPr>
            <a:spLocks noGrp="1"/>
          </p:cNvSpPr>
          <p:nvPr>
            <p:ph type="tbl" sz="quarter" idx="22"/>
          </p:nvPr>
        </p:nvSpPr>
        <p:spPr/>
      </p:sp>
      <p:sp>
        <p:nvSpPr>
          <p:cNvPr id="11" name="TextBox 10">
            <a:extLst>
              <a:ext uri="{FF2B5EF4-FFF2-40B4-BE49-F238E27FC236}">
                <a16:creationId xmlns:a16="http://schemas.microsoft.com/office/drawing/2014/main" id="{6D806411-B622-4507-A5A4-A026E42172F4}"/>
              </a:ext>
            </a:extLst>
          </p:cNvPr>
          <p:cNvSpPr txBox="1"/>
          <p:nvPr/>
        </p:nvSpPr>
        <p:spPr>
          <a:xfrm>
            <a:off x="543339" y="375610"/>
            <a:ext cx="8136835" cy="3785652"/>
          </a:xfrm>
          <a:prstGeom prst="rect">
            <a:avLst/>
          </a:prstGeom>
          <a:noFill/>
        </p:spPr>
        <p:txBody>
          <a:bodyPr wrap="square">
            <a:spAutoFit/>
          </a:bodyPr>
          <a:lstStyle/>
          <a:p>
            <a:pPr marL="228600" algn="l" rtl="0"/>
            <a:r>
              <a:rPr lang="ru-RU" sz="2400" b="1" i="0" dirty="0">
                <a:solidFill>
                  <a:srgbClr val="000000"/>
                </a:solidFill>
                <a:effectLst/>
                <a:latin typeface="Times New Roman" panose="02020603050405020304" pitchFamily="18" charset="0"/>
              </a:rPr>
              <a:t>Отпечатки листьев.</a:t>
            </a:r>
            <a:r>
              <a:rPr lang="ru-RU" sz="1800" b="1" i="0" dirty="0">
                <a:solidFill>
                  <a:srgbClr val="000000"/>
                </a:solidFill>
                <a:effectLst/>
                <a:latin typeface="Times New Roman" panose="02020603050405020304" pitchFamily="18" charset="0"/>
              </a:rPr>
              <a:t> Отпечатки листьев.</a:t>
            </a:r>
            <a:endParaRPr lang="ru-RU" sz="18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Средства выразительности</a:t>
            </a:r>
            <a:r>
              <a:rPr lang="ru-RU" sz="1800" b="0" i="0" dirty="0">
                <a:solidFill>
                  <a:srgbClr val="000000"/>
                </a:solidFill>
                <a:effectLst/>
                <a:latin typeface="Times New Roman" panose="02020603050405020304" pitchFamily="18" charset="0"/>
              </a:rPr>
              <a:t>: фактура, цвет.</a:t>
            </a:r>
            <a:endParaRPr lang="ru-RU" sz="18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Материалы:</a:t>
            </a:r>
            <a:r>
              <a:rPr lang="ru-RU" sz="1800" b="0" i="0" dirty="0">
                <a:solidFill>
                  <a:srgbClr val="000000"/>
                </a:solidFill>
                <a:effectLst/>
                <a:latin typeface="Times New Roman" panose="02020603050405020304" pitchFamily="18" charset="0"/>
              </a:rPr>
              <a:t> бумага, листья разных деревьев, гуашь, кисти.</a:t>
            </a:r>
            <a:endParaRPr lang="ru-RU" sz="18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Способ получения изображения</a:t>
            </a:r>
            <a:r>
              <a:rPr lang="ru-RU" sz="1800" b="0" i="0" dirty="0">
                <a:solidFill>
                  <a:srgbClr val="000000"/>
                </a:solidFill>
                <a:effectLst/>
                <a:latin typeface="Times New Roman" panose="02020603050405020304" pitchFamily="18" charset="0"/>
              </a:rPr>
              <a:t>: Ребенок покрывает листок дерева красками разных цветов, затем прикладывает окрашенной стороной для получения отпечатка. Каждый раз берется новый лист. Черешки у листьев можно дорисовать кистью.</a:t>
            </a:r>
            <a:endParaRPr lang="ru-RU" sz="18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Средства выразительности</a:t>
            </a:r>
            <a:r>
              <a:rPr lang="ru-RU" sz="1800" b="0" i="0" dirty="0">
                <a:solidFill>
                  <a:srgbClr val="000000"/>
                </a:solidFill>
                <a:effectLst/>
                <a:latin typeface="Times New Roman" panose="02020603050405020304" pitchFamily="18" charset="0"/>
              </a:rPr>
              <a:t>: фактура, цвет.</a:t>
            </a:r>
            <a:endParaRPr lang="ru-RU" sz="14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Материалы:</a:t>
            </a:r>
            <a:r>
              <a:rPr lang="ru-RU" sz="1800" b="0" i="0" dirty="0">
                <a:solidFill>
                  <a:srgbClr val="000000"/>
                </a:solidFill>
                <a:effectLst/>
                <a:latin typeface="Times New Roman" panose="02020603050405020304" pitchFamily="18" charset="0"/>
              </a:rPr>
              <a:t> бумага, листья разных деревьев, гуашь, кисти.</a:t>
            </a:r>
            <a:endParaRPr lang="ru-RU" sz="14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Способ получения изображения</a:t>
            </a:r>
            <a:r>
              <a:rPr lang="ru-RU" sz="1800" b="0" i="0" dirty="0">
                <a:solidFill>
                  <a:srgbClr val="000000"/>
                </a:solidFill>
                <a:effectLst/>
                <a:latin typeface="Times New Roman" panose="02020603050405020304" pitchFamily="18" charset="0"/>
              </a:rPr>
              <a:t>: Ребенок покрывает листок дерева красками разных цветов, затем прикладывает окрашенной стороной для получения отпечатка. Каждый раз берется новый лист. Черешки у листьев можно дорисовать кистью.</a:t>
            </a:r>
            <a:endParaRPr lang="ru-RU" sz="1400" b="0" i="0" dirty="0">
              <a:solidFill>
                <a:srgbClr val="000000"/>
              </a:solidFill>
              <a:effectLst/>
              <a:latin typeface="Calibri" panose="020F0502020204030204" pitchFamily="34" charset="0"/>
            </a:endParaRPr>
          </a:p>
        </p:txBody>
      </p:sp>
      <p:pic>
        <p:nvPicPr>
          <p:cNvPr id="2050" name="Picture 2" descr="Picture background">
            <a:extLst>
              <a:ext uri="{FF2B5EF4-FFF2-40B4-BE49-F238E27FC236}">
                <a16:creationId xmlns:a16="http://schemas.microsoft.com/office/drawing/2014/main" id="{E5AB1599-73A2-47D6-B936-394B4C17F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157" y="4102981"/>
            <a:ext cx="3790118"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6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114F996-7730-481E-8B6C-988687ACF065}"/>
              </a:ext>
            </a:extLst>
          </p:cNvPr>
          <p:cNvSpPr>
            <a:spLocks noGrp="1"/>
          </p:cNvSpPr>
          <p:nvPr>
            <p:ph type="title"/>
          </p:nvPr>
        </p:nvSpPr>
        <p:spPr>
          <a:xfrm>
            <a:off x="685801" y="4221004"/>
            <a:ext cx="4009983" cy="127092"/>
          </a:xfrm>
        </p:spPr>
        <p:txBody>
          <a:bodyPr/>
          <a:lstStyle/>
          <a:p>
            <a:endParaRPr lang="ru-RU" dirty="0"/>
          </a:p>
        </p:txBody>
      </p:sp>
      <p:sp>
        <p:nvSpPr>
          <p:cNvPr id="4" name="Текст 3">
            <a:extLst>
              <a:ext uri="{FF2B5EF4-FFF2-40B4-BE49-F238E27FC236}">
                <a16:creationId xmlns:a16="http://schemas.microsoft.com/office/drawing/2014/main" id="{B7330868-CB7F-445A-AD6C-B95D2520CD39}"/>
              </a:ext>
            </a:extLst>
          </p:cNvPr>
          <p:cNvSpPr>
            <a:spLocks noGrp="1"/>
          </p:cNvSpPr>
          <p:nvPr>
            <p:ph type="body" sz="quarter" idx="17"/>
          </p:nvPr>
        </p:nvSpPr>
        <p:spPr/>
        <p:txBody>
          <a:bodyPr/>
          <a:lstStyle/>
          <a:p>
            <a:endParaRPr lang="ru-RU"/>
          </a:p>
        </p:txBody>
      </p:sp>
      <p:sp>
        <p:nvSpPr>
          <p:cNvPr id="9" name="Таблица 8">
            <a:extLst>
              <a:ext uri="{FF2B5EF4-FFF2-40B4-BE49-F238E27FC236}">
                <a16:creationId xmlns:a16="http://schemas.microsoft.com/office/drawing/2014/main" id="{DE342DFF-495F-4A96-9ED9-C2BEBFD85EED}"/>
              </a:ext>
            </a:extLst>
          </p:cNvPr>
          <p:cNvSpPr>
            <a:spLocks noGrp="1"/>
          </p:cNvSpPr>
          <p:nvPr>
            <p:ph type="tbl" sz="quarter" idx="24"/>
          </p:nvPr>
        </p:nvSpPr>
        <p:spPr/>
      </p:sp>
      <p:sp>
        <p:nvSpPr>
          <p:cNvPr id="11" name="TextBox 10">
            <a:extLst>
              <a:ext uri="{FF2B5EF4-FFF2-40B4-BE49-F238E27FC236}">
                <a16:creationId xmlns:a16="http://schemas.microsoft.com/office/drawing/2014/main" id="{C6D11853-B847-4C48-8850-5FE94316A760}"/>
              </a:ext>
            </a:extLst>
          </p:cNvPr>
          <p:cNvSpPr txBox="1"/>
          <p:nvPr/>
        </p:nvSpPr>
        <p:spPr>
          <a:xfrm>
            <a:off x="198783" y="212035"/>
            <a:ext cx="8749745" cy="2585323"/>
          </a:xfrm>
          <a:prstGeom prst="rect">
            <a:avLst/>
          </a:prstGeom>
          <a:noFill/>
        </p:spPr>
        <p:txBody>
          <a:bodyPr wrap="square">
            <a:spAutoFit/>
          </a:bodyPr>
          <a:lstStyle/>
          <a:p>
            <a:pPr marL="457200" algn="ctr" rtl="0"/>
            <a:r>
              <a:rPr lang="ru-RU" sz="3600" b="1" i="0" dirty="0" err="1">
                <a:solidFill>
                  <a:srgbClr val="000000"/>
                </a:solidFill>
                <a:effectLst/>
                <a:latin typeface="Times New Roman" panose="02020603050405020304" pitchFamily="18" charset="0"/>
              </a:rPr>
              <a:t>Набрызг</a:t>
            </a:r>
            <a:r>
              <a:rPr lang="ru-RU" sz="3600" b="1" i="0" dirty="0">
                <a:solidFill>
                  <a:srgbClr val="000000"/>
                </a:solidFill>
                <a:effectLst/>
                <a:latin typeface="Times New Roman" panose="02020603050405020304" pitchFamily="18" charset="0"/>
              </a:rPr>
              <a:t>.</a:t>
            </a:r>
            <a:endParaRPr lang="ru-RU" sz="36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Средства выразительности</a:t>
            </a:r>
            <a:r>
              <a:rPr lang="ru-RU" sz="1800" b="0" i="0" dirty="0">
                <a:solidFill>
                  <a:srgbClr val="000000"/>
                </a:solidFill>
                <a:effectLst/>
                <a:latin typeface="Times New Roman" panose="02020603050405020304" pitchFamily="18" charset="0"/>
              </a:rPr>
              <a:t>: точка, фактура.</a:t>
            </a:r>
            <a:endParaRPr lang="ru-RU" sz="14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Материалы</a:t>
            </a:r>
            <a:r>
              <a:rPr lang="ru-RU" sz="1800" b="0" i="0" dirty="0">
                <a:solidFill>
                  <a:srgbClr val="000000"/>
                </a:solidFill>
                <a:effectLst/>
                <a:latin typeface="Times New Roman" panose="02020603050405020304" pitchFamily="18" charset="0"/>
              </a:rPr>
              <a:t>: бумага, гуашь, жесткая кисть, зубочистка.</a:t>
            </a:r>
            <a:endParaRPr lang="ru-RU" sz="14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Способ получения изображения</a:t>
            </a:r>
            <a:r>
              <a:rPr lang="ru-RU" sz="1800" b="0" i="0" dirty="0">
                <a:solidFill>
                  <a:srgbClr val="000000"/>
                </a:solidFill>
                <a:effectLst/>
                <a:latin typeface="Times New Roman" panose="02020603050405020304" pitchFamily="18" charset="0"/>
              </a:rPr>
              <a:t>: ребенок набирает краску на кисть и стряхивает ее на бумагу, проводя зубочисткой по щетинкам кисти. Брызги полетят на бумагу. Темы для рисования могут быть следующие: «Салфетка для мамы», «Закружилась осень золотая», «Снегопад», «Звездное небо». Разбрызгивание капель возможно и с помощью зубной щетки и стеки.</a:t>
            </a:r>
            <a:endParaRPr lang="ru-RU" sz="1400" b="0" i="0" dirty="0">
              <a:solidFill>
                <a:srgbClr val="000000"/>
              </a:solidFill>
              <a:effectLst/>
              <a:latin typeface="Calibri" panose="020F0502020204030204" pitchFamily="34" charset="0"/>
            </a:endParaRPr>
          </a:p>
        </p:txBody>
      </p:sp>
      <p:pic>
        <p:nvPicPr>
          <p:cNvPr id="5122" name="Picture 2" descr="Picture background">
            <a:extLst>
              <a:ext uri="{FF2B5EF4-FFF2-40B4-BE49-F238E27FC236}">
                <a16:creationId xmlns:a16="http://schemas.microsoft.com/office/drawing/2014/main" id="{BF37E69D-D0F9-4FA0-9173-5F086EE8A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3372220"/>
            <a:ext cx="4335117" cy="325133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icture background">
            <a:extLst>
              <a:ext uri="{FF2B5EF4-FFF2-40B4-BE49-F238E27FC236}">
                <a16:creationId xmlns:a16="http://schemas.microsoft.com/office/drawing/2014/main" id="{11495EC3-424E-41CD-9891-2942C7921626}"/>
              </a:ext>
            </a:extLst>
          </p:cNvPr>
          <p:cNvPicPr>
            <a:picLocks noGrp="1" noChangeAspect="1" noChangeArrowheads="1"/>
          </p:cNvPicPr>
          <p:nvPr>
            <p:ph type="pic" sz="quarter" idx="20"/>
          </p:nvPr>
        </p:nvPicPr>
        <p:blipFill>
          <a:blip r:embed="rId3">
            <a:extLst>
              <a:ext uri="{28A0092B-C50C-407E-A947-70E740481C1C}">
                <a14:useLocalDpi xmlns:a14="http://schemas.microsoft.com/office/drawing/2010/main" val="0"/>
              </a:ext>
            </a:extLst>
          </a:blip>
          <a:srcRect t="18984" b="18984"/>
          <a:stretch>
            <a:fillRect/>
          </a:stretch>
        </p:blipFill>
        <p:spPr bwMode="auto">
          <a:xfrm>
            <a:off x="4695784" y="2783758"/>
            <a:ext cx="3889058" cy="1949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739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a:extLst>
              <a:ext uri="{FF2B5EF4-FFF2-40B4-BE49-F238E27FC236}">
                <a16:creationId xmlns:a16="http://schemas.microsoft.com/office/drawing/2014/main" id="{BF3BB4BC-601C-4C54-AE7F-E3585AFD8A87}"/>
              </a:ext>
            </a:extLst>
          </p:cNvPr>
          <p:cNvSpPr>
            <a:spLocks noGrp="1"/>
          </p:cNvSpPr>
          <p:nvPr>
            <p:ph type="pic" sz="quarter" idx="20"/>
          </p:nvPr>
        </p:nvSpPr>
        <p:spPr>
          <a:xfrm>
            <a:off x="5314" y="35766"/>
            <a:ext cx="9144000" cy="4582537"/>
          </a:xfrm>
          <a:solidFill>
            <a:schemeClr val="accent4">
              <a:lumMod val="40000"/>
              <a:lumOff val="60000"/>
            </a:schemeClr>
          </a:solidFill>
        </p:spPr>
      </p:sp>
      <p:sp>
        <p:nvSpPr>
          <p:cNvPr id="3" name="Заголовок 2">
            <a:extLst>
              <a:ext uri="{FF2B5EF4-FFF2-40B4-BE49-F238E27FC236}">
                <a16:creationId xmlns:a16="http://schemas.microsoft.com/office/drawing/2014/main" id="{F13AC37F-FBE6-40F5-ABA7-641941997C23}"/>
              </a:ext>
            </a:extLst>
          </p:cNvPr>
          <p:cNvSpPr>
            <a:spLocks noGrp="1"/>
          </p:cNvSpPr>
          <p:nvPr>
            <p:ph type="title"/>
          </p:nvPr>
        </p:nvSpPr>
        <p:spPr>
          <a:xfrm>
            <a:off x="-198783" y="2676939"/>
            <a:ext cx="8999884" cy="1628361"/>
          </a:xfrm>
        </p:spPr>
        <p:txBody>
          <a:bodyPr/>
          <a:lstStyle/>
          <a:p>
            <a:pPr marL="457200" rtl="0"/>
            <a:r>
              <a:rPr lang="ru-RU" sz="1800" b="1" i="0" dirty="0">
                <a:solidFill>
                  <a:srgbClr val="000000"/>
                </a:solidFill>
                <a:effectLst/>
                <a:latin typeface="Times New Roman" panose="02020603050405020304" pitchFamily="18" charset="0"/>
              </a:rPr>
              <a:t>Монотипия предметная</a:t>
            </a:r>
            <a:br>
              <a:rPr lang="ru-RU" sz="1800" b="0" i="0" dirty="0">
                <a:solidFill>
                  <a:srgbClr val="000000"/>
                </a:solidFill>
                <a:effectLst/>
                <a:latin typeface="Calibri" panose="020F0502020204030204" pitchFamily="34" charset="0"/>
              </a:rPr>
            </a:br>
            <a:r>
              <a:rPr lang="ru-RU" sz="1800" b="0" i="0" u="sng" dirty="0">
                <a:solidFill>
                  <a:srgbClr val="000000"/>
                </a:solidFill>
                <a:effectLst/>
                <a:latin typeface="Times New Roman" panose="02020603050405020304" pitchFamily="18" charset="0"/>
              </a:rPr>
              <a:t>Средства выразительности:</a:t>
            </a:r>
            <a:r>
              <a:rPr lang="ru-RU" sz="1800" b="0" i="0" dirty="0">
                <a:solidFill>
                  <a:srgbClr val="000000"/>
                </a:solidFill>
                <a:effectLst/>
                <a:latin typeface="Times New Roman" panose="02020603050405020304" pitchFamily="18" charset="0"/>
              </a:rPr>
              <a:t> пятно, цвет, симметрия.</a:t>
            </a:r>
            <a:br>
              <a:rPr lang="ru-RU" sz="1800" b="0" i="0" dirty="0">
                <a:solidFill>
                  <a:srgbClr val="000000"/>
                </a:solidFill>
                <a:effectLst/>
                <a:latin typeface="Calibri" panose="020F0502020204030204" pitchFamily="34" charset="0"/>
              </a:rPr>
            </a:br>
            <a:r>
              <a:rPr lang="ru-RU" sz="1800" b="0" i="0" u="sng" dirty="0">
                <a:solidFill>
                  <a:srgbClr val="000000"/>
                </a:solidFill>
                <a:effectLst/>
                <a:latin typeface="Times New Roman" panose="02020603050405020304" pitchFamily="18" charset="0"/>
              </a:rPr>
              <a:t>Материалы:</a:t>
            </a:r>
            <a:r>
              <a:rPr lang="ru-RU" sz="1800" b="0" i="0" dirty="0">
                <a:solidFill>
                  <a:srgbClr val="000000"/>
                </a:solidFill>
                <a:effectLst/>
                <a:latin typeface="Times New Roman" panose="02020603050405020304" pitchFamily="18" charset="0"/>
              </a:rPr>
              <a:t> плотная бумага любого цвета, кисти, гуашь или акварель.</a:t>
            </a:r>
            <a:br>
              <a:rPr lang="ru-RU" sz="1800" b="0" i="0" dirty="0">
                <a:solidFill>
                  <a:srgbClr val="000000"/>
                </a:solidFill>
                <a:effectLst/>
                <a:latin typeface="Calibri" panose="020F0502020204030204" pitchFamily="34" charset="0"/>
              </a:rPr>
            </a:br>
            <a:r>
              <a:rPr lang="ru-RU" sz="1800" b="0" i="0" u="sng" dirty="0">
                <a:solidFill>
                  <a:srgbClr val="000000"/>
                </a:solidFill>
                <a:effectLst/>
                <a:latin typeface="Times New Roman" panose="02020603050405020304" pitchFamily="18" charset="0"/>
              </a:rPr>
              <a:t>Способ получения изображения:</a:t>
            </a:r>
            <a:r>
              <a:rPr lang="ru-RU" sz="1800" b="0" i="0" dirty="0">
                <a:solidFill>
                  <a:srgbClr val="000000"/>
                </a:solidFill>
                <a:effectLst/>
                <a:latin typeface="Times New Roman" panose="02020603050405020304" pitchFamily="18" charset="0"/>
              </a:rPr>
              <a:t> Ребенок складывает лист бумаги вдвое и на одной его половине рисует половину изображаемого предмета (предметы выбираются симметричные). После рисования каждой части предмета, пока не высохла краска, лист снова складывается пополам для получения отпечатка. Затем изображение можно украсить, так же складывая лист после рисования нескольких украшений.</a:t>
            </a:r>
            <a:br>
              <a:rPr lang="ru-RU" sz="1800" b="0" i="0" dirty="0">
                <a:solidFill>
                  <a:srgbClr val="000000"/>
                </a:solidFill>
                <a:effectLst/>
                <a:latin typeface="Calibri" panose="020F0502020204030204" pitchFamily="34" charset="0"/>
              </a:rPr>
            </a:br>
            <a:endParaRPr lang="ru-RU" dirty="0"/>
          </a:p>
        </p:txBody>
      </p:sp>
      <p:pic>
        <p:nvPicPr>
          <p:cNvPr id="14" name="Рисунок 13">
            <a:extLst>
              <a:ext uri="{FF2B5EF4-FFF2-40B4-BE49-F238E27FC236}">
                <a16:creationId xmlns:a16="http://schemas.microsoft.com/office/drawing/2014/main" id="{1A1479B3-ED49-4652-955C-318C22BF2AE0}"/>
              </a:ext>
            </a:extLst>
          </p:cNvPr>
          <p:cNvPicPr>
            <a:picLocks noChangeAspect="1"/>
          </p:cNvPicPr>
          <p:nvPr/>
        </p:nvPicPr>
        <p:blipFill>
          <a:blip r:embed="rId2"/>
          <a:stretch>
            <a:fillRect/>
          </a:stretch>
        </p:blipFill>
        <p:spPr>
          <a:xfrm>
            <a:off x="459932" y="4439478"/>
            <a:ext cx="2545503" cy="1908185"/>
          </a:xfrm>
          <a:prstGeom prst="rect">
            <a:avLst/>
          </a:prstGeom>
        </p:spPr>
      </p:pic>
      <p:pic>
        <p:nvPicPr>
          <p:cNvPr id="16" name="Рисунок 15">
            <a:extLst>
              <a:ext uri="{FF2B5EF4-FFF2-40B4-BE49-F238E27FC236}">
                <a16:creationId xmlns:a16="http://schemas.microsoft.com/office/drawing/2014/main" id="{288EE096-55DD-4922-B0FA-4E703E7219DB}"/>
              </a:ext>
            </a:extLst>
          </p:cNvPr>
          <p:cNvPicPr>
            <a:picLocks noChangeAspect="1"/>
          </p:cNvPicPr>
          <p:nvPr/>
        </p:nvPicPr>
        <p:blipFill>
          <a:blip r:embed="rId3"/>
          <a:stretch>
            <a:fillRect/>
          </a:stretch>
        </p:blipFill>
        <p:spPr>
          <a:xfrm>
            <a:off x="5946099" y="4396034"/>
            <a:ext cx="2737969" cy="1916922"/>
          </a:xfrm>
          <a:prstGeom prst="rect">
            <a:avLst/>
          </a:prstGeom>
        </p:spPr>
      </p:pic>
      <p:pic>
        <p:nvPicPr>
          <p:cNvPr id="15" name="Таблица 14">
            <a:extLst>
              <a:ext uri="{FF2B5EF4-FFF2-40B4-BE49-F238E27FC236}">
                <a16:creationId xmlns:a16="http://schemas.microsoft.com/office/drawing/2014/main" id="{6F30CDD3-17CF-43F3-A387-CB9E93488A66}"/>
              </a:ext>
            </a:extLst>
          </p:cNvPr>
          <p:cNvPicPr>
            <a:picLocks noGrp="1" noChangeAspect="1"/>
          </p:cNvPicPr>
          <p:nvPr>
            <p:ph type="tbl" sz="quarter" idx="22"/>
          </p:nvPr>
        </p:nvPicPr>
        <p:blipFill>
          <a:blip r:embed="rId4"/>
          <a:stretch>
            <a:fillRect/>
          </a:stretch>
        </p:blipFill>
        <p:spPr>
          <a:xfrm>
            <a:off x="3286085" y="4396034"/>
            <a:ext cx="2379363" cy="1916922"/>
          </a:xfrm>
          <a:prstGeom prst="rect">
            <a:avLst/>
          </a:prstGeom>
        </p:spPr>
      </p:pic>
      <p:sp>
        <p:nvSpPr>
          <p:cNvPr id="13" name="TextBox 12">
            <a:extLst>
              <a:ext uri="{FF2B5EF4-FFF2-40B4-BE49-F238E27FC236}">
                <a16:creationId xmlns:a16="http://schemas.microsoft.com/office/drawing/2014/main" id="{2E8A2C9A-0860-49EF-89F2-A1D00662EFB1}"/>
              </a:ext>
            </a:extLst>
          </p:cNvPr>
          <p:cNvSpPr txBox="1"/>
          <p:nvPr/>
        </p:nvSpPr>
        <p:spPr>
          <a:xfrm>
            <a:off x="185530" y="159027"/>
            <a:ext cx="8607854" cy="2062103"/>
          </a:xfrm>
          <a:prstGeom prst="rect">
            <a:avLst/>
          </a:prstGeom>
          <a:noFill/>
        </p:spPr>
        <p:txBody>
          <a:bodyPr wrap="square">
            <a:spAutoFit/>
          </a:bodyPr>
          <a:lstStyle/>
          <a:p>
            <a:pPr indent="449580" algn="l" rtl="0"/>
            <a:r>
              <a:rPr lang="ru-RU" sz="1600" b="1" i="0" dirty="0">
                <a:solidFill>
                  <a:srgbClr val="000000"/>
                </a:solidFill>
                <a:effectLst/>
                <a:latin typeface="Times New Roman" panose="02020603050405020304" pitchFamily="18" charset="0"/>
              </a:rPr>
              <a:t>Монотипия пейзажная</a:t>
            </a:r>
            <a:r>
              <a:rPr lang="ru-RU" sz="1600" b="0" i="0" dirty="0">
                <a:solidFill>
                  <a:srgbClr val="000000"/>
                </a:solidFill>
                <a:effectLst/>
                <a:latin typeface="Times New Roman" panose="02020603050405020304" pitchFamily="18" charset="0"/>
              </a:rPr>
              <a:t>.</a:t>
            </a:r>
            <a:endParaRPr lang="ru-RU" sz="1600" b="0" i="0" dirty="0">
              <a:solidFill>
                <a:srgbClr val="000000"/>
              </a:solidFill>
              <a:effectLst/>
              <a:latin typeface="Calibri" panose="020F0502020204030204" pitchFamily="34" charset="0"/>
            </a:endParaRPr>
          </a:p>
          <a:p>
            <a:pPr algn="l" rtl="0"/>
            <a:r>
              <a:rPr lang="ru-RU" sz="1600" b="0" i="0" u="sng" dirty="0">
                <a:solidFill>
                  <a:srgbClr val="000000"/>
                </a:solidFill>
                <a:effectLst/>
                <a:latin typeface="Times New Roman" panose="02020603050405020304" pitchFamily="18" charset="0"/>
              </a:rPr>
              <a:t>Средства выразительности</a:t>
            </a:r>
            <a:r>
              <a:rPr lang="ru-RU" sz="1600" b="0" i="0" dirty="0">
                <a:solidFill>
                  <a:srgbClr val="000000"/>
                </a:solidFill>
                <a:effectLst/>
                <a:latin typeface="Times New Roman" panose="02020603050405020304" pitchFamily="18" charset="0"/>
              </a:rPr>
              <a:t>: пятно, тон, вертикальная симметрия, изображение пространства в композиции.</a:t>
            </a:r>
            <a:endParaRPr lang="ru-RU" sz="1600" b="0" i="0" dirty="0">
              <a:solidFill>
                <a:srgbClr val="000000"/>
              </a:solidFill>
              <a:effectLst/>
              <a:latin typeface="Calibri" panose="020F0502020204030204" pitchFamily="34" charset="0"/>
            </a:endParaRPr>
          </a:p>
          <a:p>
            <a:pPr algn="l" rtl="0"/>
            <a:r>
              <a:rPr lang="ru-RU" sz="1600" b="0" i="0" u="sng" dirty="0">
                <a:solidFill>
                  <a:srgbClr val="000000"/>
                </a:solidFill>
                <a:effectLst/>
                <a:latin typeface="Times New Roman" panose="02020603050405020304" pitchFamily="18" charset="0"/>
              </a:rPr>
              <a:t>Материалы</a:t>
            </a:r>
            <a:r>
              <a:rPr lang="ru-RU" sz="1600" b="0" i="0" dirty="0">
                <a:solidFill>
                  <a:srgbClr val="000000"/>
                </a:solidFill>
                <a:effectLst/>
                <a:latin typeface="Times New Roman" panose="02020603050405020304" pitchFamily="18" charset="0"/>
              </a:rPr>
              <a:t>: бумага, кисти, гуашь либо акварель.</a:t>
            </a:r>
            <a:endParaRPr lang="ru-RU" sz="1600" b="0" i="0" dirty="0">
              <a:solidFill>
                <a:srgbClr val="000000"/>
              </a:solidFill>
              <a:effectLst/>
              <a:latin typeface="Calibri" panose="020F0502020204030204" pitchFamily="34" charset="0"/>
            </a:endParaRPr>
          </a:p>
          <a:p>
            <a:pPr algn="l" rtl="0"/>
            <a:r>
              <a:rPr lang="ru-RU" sz="1600" b="0" i="0" u="sng" dirty="0">
                <a:solidFill>
                  <a:srgbClr val="000000"/>
                </a:solidFill>
                <a:effectLst/>
                <a:latin typeface="Times New Roman" panose="02020603050405020304" pitchFamily="18" charset="0"/>
              </a:rPr>
              <a:t>Способ получения изображения</a:t>
            </a:r>
            <a:r>
              <a:rPr lang="ru-RU" sz="1600" b="0" i="0" dirty="0">
                <a:solidFill>
                  <a:srgbClr val="000000"/>
                </a:solidFill>
                <a:effectLst/>
                <a:latin typeface="Times New Roman" panose="02020603050405020304" pitchFamily="18" charset="0"/>
              </a:rPr>
              <a:t>: ребенок складывает лист пополам. На одной половине листа рисуется пейзаж, на другой получается его отражение в озере, реке (отпечаток). Пейзаж выполняется быстро, чтобы краски не успели высохнуть. Исходный рисунок, после того как с него сделан оттиск, оживляется красками, чтобы он сильнее отличался от отпечатка.</a:t>
            </a:r>
            <a:endParaRPr lang="ru-RU" sz="160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4276830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87C3A3A-3770-4858-B9EB-ABDA5E4D421C}"/>
              </a:ext>
            </a:extLst>
          </p:cNvPr>
          <p:cNvPicPr>
            <a:picLocks noGrp="1" noChangeAspect="1"/>
          </p:cNvPicPr>
          <p:nvPr>
            <p:ph type="pic" sz="quarter" idx="20"/>
          </p:nvPr>
        </p:nvPicPr>
        <p:blipFill>
          <a:blip r:embed="rId2"/>
          <a:srcRect t="3843" b="3843"/>
          <a:stretch>
            <a:fillRect/>
          </a:stretch>
        </p:blipFill>
        <p:spPr>
          <a:xfrm>
            <a:off x="3400771" y="3887633"/>
            <a:ext cx="5337451" cy="2771583"/>
          </a:xfrm>
          <a:prstGeom prst="rect">
            <a:avLst/>
          </a:prstGeom>
        </p:spPr>
      </p:pic>
      <p:pic>
        <p:nvPicPr>
          <p:cNvPr id="12" name="Рисунок 11">
            <a:extLst>
              <a:ext uri="{FF2B5EF4-FFF2-40B4-BE49-F238E27FC236}">
                <a16:creationId xmlns:a16="http://schemas.microsoft.com/office/drawing/2014/main" id="{3E598059-149B-4E89-B143-6E3337004E7B}"/>
              </a:ext>
            </a:extLst>
          </p:cNvPr>
          <p:cNvPicPr>
            <a:picLocks noChangeAspect="1"/>
          </p:cNvPicPr>
          <p:nvPr/>
        </p:nvPicPr>
        <p:blipFill>
          <a:blip r:embed="rId3"/>
          <a:stretch>
            <a:fillRect/>
          </a:stretch>
        </p:blipFill>
        <p:spPr>
          <a:xfrm>
            <a:off x="742122" y="3954826"/>
            <a:ext cx="2332383" cy="2704390"/>
          </a:xfrm>
          <a:prstGeom prst="rect">
            <a:avLst/>
          </a:prstGeom>
        </p:spPr>
      </p:pic>
      <p:sp>
        <p:nvSpPr>
          <p:cNvPr id="11" name="TextBox 10">
            <a:extLst>
              <a:ext uri="{FF2B5EF4-FFF2-40B4-BE49-F238E27FC236}">
                <a16:creationId xmlns:a16="http://schemas.microsoft.com/office/drawing/2014/main" id="{2DD54C17-B2EE-4807-BDB8-AD41E7435C17}"/>
              </a:ext>
            </a:extLst>
          </p:cNvPr>
          <p:cNvSpPr txBox="1"/>
          <p:nvPr/>
        </p:nvSpPr>
        <p:spPr>
          <a:xfrm>
            <a:off x="342899" y="0"/>
            <a:ext cx="8458201" cy="4247317"/>
          </a:xfrm>
          <a:prstGeom prst="rect">
            <a:avLst/>
          </a:prstGeom>
          <a:noFill/>
        </p:spPr>
        <p:txBody>
          <a:bodyPr wrap="square">
            <a:spAutoFit/>
          </a:bodyPr>
          <a:lstStyle/>
          <a:p>
            <a:pPr marL="228600" algn="l" rtl="0"/>
            <a:r>
              <a:rPr lang="ru-RU" sz="1800" b="1" i="0" dirty="0" err="1">
                <a:solidFill>
                  <a:srgbClr val="000000"/>
                </a:solidFill>
                <a:effectLst/>
                <a:latin typeface="Times New Roman" panose="02020603050405020304" pitchFamily="18" charset="0"/>
              </a:rPr>
              <a:t>Граттаж</a:t>
            </a:r>
            <a:r>
              <a:rPr lang="ru-RU" sz="1800" b="1" i="0" dirty="0">
                <a:solidFill>
                  <a:srgbClr val="000000"/>
                </a:solidFill>
                <a:effectLst/>
                <a:latin typeface="Times New Roman" panose="02020603050405020304" pitchFamily="18" charset="0"/>
              </a:rPr>
              <a:t> (пер. с франц. «скрести, царапать»)</a:t>
            </a:r>
            <a:endParaRPr lang="ru-RU" sz="14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Средства выразительности</a:t>
            </a:r>
            <a:r>
              <a:rPr lang="ru-RU" sz="1800" b="0" i="0" dirty="0">
                <a:solidFill>
                  <a:srgbClr val="000000"/>
                </a:solidFill>
                <a:effectLst/>
                <a:latin typeface="Times New Roman" panose="02020603050405020304" pitchFamily="18" charset="0"/>
              </a:rPr>
              <a:t>: линия, цвет, фактура.</a:t>
            </a:r>
            <a:endParaRPr lang="ru-RU" sz="14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Материалы:</a:t>
            </a:r>
            <a:r>
              <a:rPr lang="ru-RU" sz="1800" b="0" i="0" dirty="0">
                <a:solidFill>
                  <a:srgbClr val="000000"/>
                </a:solidFill>
                <a:effectLst/>
                <a:latin typeface="Times New Roman" panose="02020603050405020304" pitchFamily="18" charset="0"/>
              </a:rPr>
              <a:t> лист бумаги, свеча, гуашь, жидкое мыло, черная тушь, палочки для процарапывания (можно использовать спицу для вязания).</a:t>
            </a:r>
            <a:endParaRPr lang="ru-RU" sz="1400" b="0" i="0" dirty="0">
              <a:solidFill>
                <a:srgbClr val="000000"/>
              </a:solidFill>
              <a:effectLst/>
              <a:latin typeface="Calibri" panose="020F0502020204030204" pitchFamily="34" charset="0"/>
            </a:endParaRPr>
          </a:p>
          <a:p>
            <a:pPr algn="l" rtl="0"/>
            <a:r>
              <a:rPr lang="ru-RU" sz="1800" b="0" i="0" u="sng" dirty="0">
                <a:solidFill>
                  <a:srgbClr val="000000"/>
                </a:solidFill>
                <a:effectLst/>
                <a:latin typeface="Times New Roman" panose="02020603050405020304" pitchFamily="18" charset="0"/>
              </a:rPr>
              <a:t>Способ получения изображения</a:t>
            </a:r>
            <a:r>
              <a:rPr lang="ru-RU" sz="1800" b="0" i="0" dirty="0">
                <a:solidFill>
                  <a:srgbClr val="000000"/>
                </a:solidFill>
                <a:effectLst/>
                <a:latin typeface="Times New Roman" panose="02020603050405020304" pitchFamily="18" charset="0"/>
              </a:rPr>
              <a:t>:</a:t>
            </a:r>
            <a:endParaRPr lang="ru-RU" sz="1400" b="0" i="0" dirty="0">
              <a:solidFill>
                <a:srgbClr val="000000"/>
              </a:solidFill>
              <a:effectLst/>
              <a:latin typeface="Calibri" panose="020F0502020204030204" pitchFamily="34" charset="0"/>
            </a:endParaRPr>
          </a:p>
          <a:p>
            <a:pPr marL="457200" algn="l" rtl="0">
              <a:buFont typeface="+mj-lt"/>
              <a:buAutoNum type="arabicPeriod"/>
            </a:pPr>
            <a:r>
              <a:rPr lang="ru-RU" sz="1800" b="0" i="0" dirty="0">
                <a:solidFill>
                  <a:srgbClr val="000000"/>
                </a:solidFill>
                <a:effectLst/>
                <a:latin typeface="Times New Roman" panose="02020603050405020304" pitchFamily="18" charset="0"/>
              </a:rPr>
              <a:t>Покрыть весь лист любой цветной гуашью (можно использовать несколько цветов или цветной картон)</a:t>
            </a:r>
            <a:endParaRPr lang="ru-RU" sz="1400" b="0" i="0" dirty="0">
              <a:solidFill>
                <a:srgbClr val="000000"/>
              </a:solidFill>
              <a:effectLst/>
              <a:latin typeface="Calibri" panose="020F0502020204030204" pitchFamily="34" charset="0"/>
            </a:endParaRPr>
          </a:p>
          <a:p>
            <a:pPr marL="457200" algn="l" rtl="0">
              <a:buFont typeface="+mj-lt"/>
              <a:buAutoNum type="arabicPeriod"/>
            </a:pPr>
            <a:r>
              <a:rPr lang="ru-RU" sz="1800" b="0" i="0" dirty="0">
                <a:solidFill>
                  <a:srgbClr val="000000"/>
                </a:solidFill>
                <a:effectLst/>
                <a:latin typeface="Times New Roman" panose="02020603050405020304" pitchFamily="18" charset="0"/>
              </a:rPr>
              <a:t>Всю поверхность листа натереть свечой.</a:t>
            </a:r>
            <a:endParaRPr lang="ru-RU" sz="1400" b="0" i="0" dirty="0">
              <a:solidFill>
                <a:srgbClr val="000000"/>
              </a:solidFill>
              <a:effectLst/>
              <a:latin typeface="Calibri" panose="020F0502020204030204" pitchFamily="34" charset="0"/>
            </a:endParaRPr>
          </a:p>
          <a:p>
            <a:pPr marL="457200" algn="l" rtl="0">
              <a:buFont typeface="+mj-lt"/>
              <a:buAutoNum type="arabicPeriod"/>
            </a:pPr>
            <a:r>
              <a:rPr lang="ru-RU" sz="1800" b="0" i="0" dirty="0">
                <a:solidFill>
                  <a:srgbClr val="000000"/>
                </a:solidFill>
                <a:effectLst/>
                <a:latin typeface="Times New Roman" panose="02020603050405020304" pitchFamily="18" charset="0"/>
              </a:rPr>
              <a:t>Покрыть черной тушью, чтобы тушь не сворачивалась на парафине, добавить в нее жидкое мыло (1 капля мыла на столовую ложку туши).</a:t>
            </a:r>
            <a:endParaRPr lang="ru-RU" sz="1400" b="0" i="0" dirty="0">
              <a:solidFill>
                <a:srgbClr val="000000"/>
              </a:solidFill>
              <a:effectLst/>
              <a:latin typeface="Calibri" panose="020F0502020204030204" pitchFamily="34" charset="0"/>
            </a:endParaRPr>
          </a:p>
          <a:p>
            <a:pPr algn="l" rtl="0"/>
            <a:r>
              <a:rPr lang="ru-RU" sz="1800" b="0" i="0" dirty="0">
                <a:solidFill>
                  <a:srgbClr val="000000"/>
                </a:solidFill>
                <a:effectLst/>
                <a:latin typeface="Times New Roman" panose="02020603050405020304" pitchFamily="18" charset="0"/>
              </a:rPr>
              <a:t>Каждая из этих техник – это маленькая игра. Их использование позволяет детям чувствовать себя раскованнее, смелее, непосредственнее, развивает воображение, дает полную свободу для самовыражения.</a:t>
            </a:r>
            <a:endParaRPr lang="ru-RU" sz="1400" b="0" i="0" dirty="0">
              <a:solidFill>
                <a:srgbClr val="000000"/>
              </a:solidFill>
              <a:effectLst/>
              <a:latin typeface="Calibri" panose="020F0502020204030204" pitchFamily="34" charset="0"/>
            </a:endParaRPr>
          </a:p>
          <a:p>
            <a:br>
              <a:rPr lang="ru-RU" dirty="0"/>
            </a:br>
            <a:endParaRPr lang="ru-RU" dirty="0"/>
          </a:p>
        </p:txBody>
      </p:sp>
    </p:spTree>
    <p:extLst>
      <p:ext uri="{BB962C8B-B14F-4D97-AF65-F5344CB8AC3E}">
        <p14:creationId xmlns:p14="http://schemas.microsoft.com/office/powerpoint/2010/main" val="2441366258"/>
      </p:ext>
    </p:extLst>
  </p:cSld>
  <p:clrMapOvr>
    <a:masterClrMapping/>
  </p:clrMapOvr>
</p:sld>
</file>

<file path=ppt/theme/theme1.xml><?xml version="1.0" encoding="utf-8"?>
<a:theme xmlns:a="http://schemas.openxmlformats.org/drawingml/2006/main" name="Тема Office">
  <a:themeElements>
    <a:clrScheme name="Custom 76">
      <a:dk1>
        <a:sysClr val="windowText" lastClr="000000"/>
      </a:dk1>
      <a:lt1>
        <a:sysClr val="window" lastClr="FFFFFF"/>
      </a:lt1>
      <a:dk2>
        <a:srgbClr val="44546A"/>
      </a:dk2>
      <a:lt2>
        <a:srgbClr val="E7E6E6"/>
      </a:lt2>
      <a:accent1>
        <a:srgbClr val="F15C26"/>
      </a:accent1>
      <a:accent2>
        <a:srgbClr val="EBAD56"/>
      </a:accent2>
      <a:accent3>
        <a:srgbClr val="437586"/>
      </a:accent3>
      <a:accent4>
        <a:srgbClr val="E1DF19"/>
      </a:accent4>
      <a:accent5>
        <a:srgbClr val="C0E782"/>
      </a:accent5>
      <a:accent6>
        <a:srgbClr val="C00000"/>
      </a:accent6>
      <a:hlink>
        <a:srgbClr val="0563C1"/>
      </a:hlink>
      <a:folHlink>
        <a:srgbClr val="954F72"/>
      </a:folHlink>
    </a:clrScheme>
    <a:fontScheme name="Custom 109">
      <a:majorFont>
        <a:latin typeface="Sagona Book"/>
        <a:ea typeface=""/>
        <a:cs typeface=""/>
      </a:majorFont>
      <a:minorFont>
        <a:latin typeface="Sagona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0643_TF55709469.potx" id="{1F13D06F-D644-4701-AD19-88D2F2DE58FE}" vid="{1959178A-C398-4036-A38B-A148131C44E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362EEE-4D67-4BE7-970B-C39CF47B0A13}">
  <ds:schemaRefs>
    <ds:schemaRef ds:uri="http://purl.org/dc/elements/1.1/"/>
    <ds:schemaRef ds:uri="http://schemas.microsoft.com/office/2006/metadata/properties"/>
    <ds:schemaRef ds:uri="http://schemas.openxmlformats.org/package/2006/metadata/core-properties"/>
    <ds:schemaRef ds:uri="16c05727-aa75-4e4a-9b5f-8a80a1165891"/>
    <ds:schemaRef ds:uri="http://schemas.microsoft.com/office/infopath/2007/PartnerControls"/>
    <ds:schemaRef ds:uri="http://purl.org/dc/terms/"/>
    <ds:schemaRef ds:uri="http://schemas.microsoft.com/office/2006/documentManagement/typ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0BE4B450-9DDA-47E1-B946-A3F5297F44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19A1A9-8051-4F53-8F0F-45FA1387FC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Квартальный календарь с божьей коровкой</Template>
  <TotalTime>48</TotalTime>
  <Words>766</Words>
  <Application>Microsoft Office PowerPoint</Application>
  <PresentationFormat>Лист Letter (8,5x11")</PresentationFormat>
  <Paragraphs>38</Paragraphs>
  <Slides>8</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Arial</vt:lpstr>
      <vt:lpstr>Calibri</vt:lpstr>
      <vt:lpstr>Gill Sans</vt:lpstr>
      <vt:lpstr>Sagona Book</vt:lpstr>
      <vt:lpstr>Times New Roman</vt:lpstr>
      <vt:lpstr>Тема Office</vt:lpstr>
      <vt:lpstr>Презентация нетрадиционные техники в детском саду</vt:lpstr>
      <vt:lpstr>Презентация PowerPoint</vt:lpstr>
      <vt:lpstr>Тычок  жесткой полусухой кистью. Средства выразительности: фактурность окраски. Материалы: жесткая кисть, гуашь, бумага любого цвета и формата, либо врезанный силуэт пушистого или колючего животного. Способ получения изображения: Ребенок опускает в гуашь кисть и ударяет ею по бумаге, держа вертикально. При работе кисть в воду не опускается. Таким образом, заполняется весь лист, контур или шаблон. Получается имитация фактурности пушистой или колючей поверхности. </vt:lpstr>
      <vt:lpstr>Презентация PowerPoint</vt:lpstr>
      <vt:lpstr>Презентация PowerPoint</vt:lpstr>
      <vt:lpstr>Презентация PowerPoint</vt:lpstr>
      <vt:lpstr>Монотипия предметная Средства выразительности: пятно, цвет, симметрия. Материалы: плотная бумага любого цвета, кисти, гуашь или акварель. Способ получения изображения: Ребенок складывает лист бумаги вдвое и на одной его половине рисует половину изображаемого предмета (предметы выбираются симметричные). После рисования каждой части предмета, пока не высохла краска, лист снова складывается пополам для получения отпечатка. Затем изображение можно украсить, так же складывая лист после рисования нескольких украшений.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нетрадиционные техники в детском саду</dc:title>
  <dc:creator>Пользователь</dc:creator>
  <cp:lastModifiedBy>Пользователь</cp:lastModifiedBy>
  <cp:revision>7</cp:revision>
  <dcterms:created xsi:type="dcterms:W3CDTF">2024-10-17T00:57:47Z</dcterms:created>
  <dcterms:modified xsi:type="dcterms:W3CDTF">2024-10-17T01:46:38Z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