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88" autoAdjust="0"/>
  </p:normalViewPr>
  <p:slideViewPr>
    <p:cSldViewPr snapToGrid="0">
      <p:cViewPr varScale="1">
        <p:scale>
          <a:sx n="100" d="100"/>
          <a:sy n="100" d="100"/>
        </p:scale>
        <p:origin x="9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189C-04BE-4080-BB0F-D5CBAD44259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AEB5-857C-4238-8BFB-F97CECA58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10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189C-04BE-4080-BB0F-D5CBAD44259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AEB5-857C-4238-8BFB-F97CECA58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406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189C-04BE-4080-BB0F-D5CBAD44259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AEB5-857C-4238-8BFB-F97CECA585C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0645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189C-04BE-4080-BB0F-D5CBAD44259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AEB5-857C-4238-8BFB-F97CECA58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7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189C-04BE-4080-BB0F-D5CBAD44259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AEB5-857C-4238-8BFB-F97CECA585C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2095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189C-04BE-4080-BB0F-D5CBAD44259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AEB5-857C-4238-8BFB-F97CECA58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97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189C-04BE-4080-BB0F-D5CBAD44259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AEB5-857C-4238-8BFB-F97CECA58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921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189C-04BE-4080-BB0F-D5CBAD44259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AEB5-857C-4238-8BFB-F97CECA58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69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189C-04BE-4080-BB0F-D5CBAD44259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AEB5-857C-4238-8BFB-F97CECA58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23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189C-04BE-4080-BB0F-D5CBAD44259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AEB5-857C-4238-8BFB-F97CECA58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44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189C-04BE-4080-BB0F-D5CBAD44259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AEB5-857C-4238-8BFB-F97CECA58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055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189C-04BE-4080-BB0F-D5CBAD44259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AEB5-857C-4238-8BFB-F97CECA58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743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189C-04BE-4080-BB0F-D5CBAD44259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AEB5-857C-4238-8BFB-F97CECA58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531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189C-04BE-4080-BB0F-D5CBAD44259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AEB5-857C-4238-8BFB-F97CECA58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6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189C-04BE-4080-BB0F-D5CBAD44259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AEB5-857C-4238-8BFB-F97CECA58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01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A189C-04BE-4080-BB0F-D5CBAD44259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BAEB5-857C-4238-8BFB-F97CECA58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05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A189C-04BE-4080-BB0F-D5CBAD442594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C3BAEB5-857C-4238-8BFB-F97CECA58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9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BE9A0-1F96-4885-9DFA-A9418483C0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E2CD1C-8D43-4321-AAC7-EAD65612F3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3DE077-D3F7-4D55-BB5C-F079C4698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4" y="53486"/>
            <a:ext cx="10206181" cy="67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2113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0940B-2D49-4D88-B7B1-D562E03D6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«Бабушка любимая моя»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5B0B55-9671-406A-9BD7-F810CA65E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4" y="1409699"/>
            <a:ext cx="7677151" cy="511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24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0940B-2D49-4D88-B7B1-D562E03D6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«Бабушка любимая моя»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5B0B55-9671-406A-9BD7-F810CA65E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4" y="1409699"/>
            <a:ext cx="7677151" cy="5118101"/>
          </a:xfrm>
          <a:prstGeom prst="rect">
            <a:avLst/>
          </a:prstGeom>
        </p:spPr>
      </p:pic>
      <p:pic>
        <p:nvPicPr>
          <p:cNvPr id="3" name="babushka-lubimaya">
            <a:hlinkClick r:id="" action="ppaction://media"/>
            <a:extLst>
              <a:ext uri="{FF2B5EF4-FFF2-40B4-BE49-F238E27FC236}">
                <a16:creationId xmlns:a16="http://schemas.microsoft.com/office/drawing/2014/main" id="{929AF7B6-8505-4D9C-AC9B-690DB9697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024" y="6010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3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BE9A0-1F96-4885-9DFA-A9418483C0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E2CD1C-8D43-4321-AAC7-EAD65612F3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3DE077-D3F7-4D55-BB5C-F079C4698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4" y="53486"/>
            <a:ext cx="10206181" cy="67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1703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15FBE1-D813-41AA-904F-C196E8337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200025"/>
            <a:ext cx="7676006" cy="767600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9BEF2-7D68-470F-82A0-F4888FFF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891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D89617-7B63-4B9D-B397-1D8D955C1639}"/>
              </a:ext>
            </a:extLst>
          </p:cNvPr>
          <p:cNvSpPr txBox="1"/>
          <p:nvPr/>
        </p:nvSpPr>
        <p:spPr>
          <a:xfrm>
            <a:off x="3052763" y="3249096"/>
            <a:ext cx="61055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C2329-B528-4D28-91A3-A6ADB1FCDE50}"/>
              </a:ext>
            </a:extLst>
          </p:cNvPr>
          <p:cNvSpPr txBox="1"/>
          <p:nvPr/>
        </p:nvSpPr>
        <p:spPr>
          <a:xfrm>
            <a:off x="4846816" y="2134671"/>
            <a:ext cx="57735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chemeClr val="accent1">
                    <a:lumMod val="50000"/>
                  </a:schemeClr>
                </a:solidFill>
              </a:rPr>
              <a:t>Спасибо за внимание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9B3A3A-4A17-40A3-A38B-26D8D2BFA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-95250"/>
            <a:ext cx="7350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54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E9EB-318B-4ACD-AD33-496F6CCD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«В магазин за покупками»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448729-BB57-454F-B6FF-6043842DA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72" y="1168400"/>
            <a:ext cx="7539117" cy="54043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96655D-E5DE-4275-9AAB-20D72D870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284" y="4433455"/>
            <a:ext cx="3405840" cy="2424545"/>
          </a:xfrm>
          <a:prstGeom prst="rect">
            <a:avLst/>
          </a:prstGeom>
        </p:spPr>
      </p:pic>
      <p:pic>
        <p:nvPicPr>
          <p:cNvPr id="3" name="Детская - Усатый Нянь (supermusic.me)">
            <a:hlinkClick r:id="" action="ppaction://media"/>
            <a:extLst>
              <a:ext uri="{FF2B5EF4-FFF2-40B4-BE49-F238E27FC236}">
                <a16:creationId xmlns:a16="http://schemas.microsoft.com/office/drawing/2014/main" id="{47B17959-9F86-4C1A-9432-B9F3C81C9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1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13286-1E0B-4156-901A-E18EAEAEA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«Развесь белье»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97C068-250B-4760-AC08-F1A19D088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63" y="1094509"/>
            <a:ext cx="7308417" cy="5668148"/>
          </a:xfrm>
          <a:prstGeom prst="rect">
            <a:avLst/>
          </a:prstGeom>
        </p:spPr>
      </p:pic>
      <p:pic>
        <p:nvPicPr>
          <p:cNvPr id="3" name="Детская - Усатый Нянь (supermusic.me)">
            <a:hlinkClick r:id="" action="ppaction://media"/>
            <a:extLst>
              <a:ext uri="{FF2B5EF4-FFF2-40B4-BE49-F238E27FC236}">
                <a16:creationId xmlns:a16="http://schemas.microsoft.com/office/drawing/2014/main" id="{9DF3C5D5-6BF8-4DE4-9F00-98D5332A8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1DE3E-F550-4A21-990B-BE25CB9E0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71" y="323273"/>
            <a:ext cx="8596668" cy="1320800"/>
          </a:xfrm>
        </p:spPr>
        <p:txBody>
          <a:bodyPr/>
          <a:lstStyle/>
          <a:p>
            <a:r>
              <a:rPr lang="ru-RU" dirty="0"/>
              <a:t>«Генеральная уборка»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328BEC-7343-4C2B-AA5E-4058925C7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19" y="1043709"/>
            <a:ext cx="5403185" cy="54031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CB5553-4614-4C11-9367-1E893AB34A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519" y="2486025"/>
            <a:ext cx="1779256" cy="3745802"/>
          </a:xfrm>
          <a:prstGeom prst="rect">
            <a:avLst/>
          </a:prstGeom>
        </p:spPr>
      </p:pic>
      <p:pic>
        <p:nvPicPr>
          <p:cNvPr id="5" name="Детская - Усатый Нянь (supermusic.me)">
            <a:hlinkClick r:id="" action="ppaction://media"/>
            <a:extLst>
              <a:ext uri="{FF2B5EF4-FFF2-40B4-BE49-F238E27FC236}">
                <a16:creationId xmlns:a16="http://schemas.microsoft.com/office/drawing/2014/main" id="{3670D34A-309A-4FE8-ABAF-EB590F8FE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3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C537A-C5A2-4F21-8D32-B27DA7F7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«Музыкальная пауза»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3ED2B0-CE48-4EB2-A9F8-EA0CD2FDB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31" y="1499684"/>
            <a:ext cx="8555771" cy="474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58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C537A-C5A2-4F21-8D32-B27DA7F7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«Песня о маме»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3ED2B0-CE48-4EB2-A9F8-EA0CD2FDB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31" y="1499684"/>
            <a:ext cx="8555771" cy="4748716"/>
          </a:xfrm>
          <a:prstGeom prst="rect">
            <a:avLst/>
          </a:prstGeom>
        </p:spPr>
      </p:pic>
      <p:pic>
        <p:nvPicPr>
          <p:cNvPr id="3" name="na-vosmoe-marta-mame">
            <a:hlinkClick r:id="" action="ppaction://media"/>
            <a:extLst>
              <a:ext uri="{FF2B5EF4-FFF2-40B4-BE49-F238E27FC236}">
                <a16:creationId xmlns:a16="http://schemas.microsoft.com/office/drawing/2014/main" id="{EB7571CA-5861-45DE-B020-E2D6CB899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970EE7-7940-4B99-8952-9FCB9AB04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«Портрет от мамы»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4DA865-BB61-4E6A-A21E-F3E36602E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6095">
            <a:off x="582135" y="1149294"/>
            <a:ext cx="8597765" cy="4838823"/>
          </a:xfrm>
          <a:prstGeom prst="rect">
            <a:avLst/>
          </a:prstGeom>
        </p:spPr>
      </p:pic>
      <p:pic>
        <p:nvPicPr>
          <p:cNvPr id="3" name="Детская - Усатый Нянь (supermusic.me)">
            <a:hlinkClick r:id="" action="ppaction://media"/>
            <a:extLst>
              <a:ext uri="{FF2B5EF4-FFF2-40B4-BE49-F238E27FC236}">
                <a16:creationId xmlns:a16="http://schemas.microsoft.com/office/drawing/2014/main" id="{0608F5C0-B384-4734-A801-D2130DB06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0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96CF71D-9004-49A7-8FA6-B8BCFF9A5E8D}"/>
              </a:ext>
            </a:extLst>
          </p:cNvPr>
          <p:cNvSpPr txBox="1"/>
          <p:nvPr/>
        </p:nvSpPr>
        <p:spPr>
          <a:xfrm>
            <a:off x="1566537" y="3647116"/>
            <a:ext cx="15001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F496CB">
                    <a:lumMod val="50000"/>
                  </a:srgbClr>
                </a:solidFill>
                <a:latin typeface="Trebuchet MS" panose="020B0603020202020204"/>
              </a:rPr>
              <a:t>  </a:t>
            </a:r>
            <a:r>
              <a:rPr lang="ru-RU" sz="2400" dirty="0" err="1">
                <a:solidFill>
                  <a:srgbClr val="F496CB">
                    <a:lumMod val="50000"/>
                  </a:srgbClr>
                </a:solidFill>
                <a:latin typeface="Trebuchet MS" panose="020B0603020202020204"/>
              </a:rPr>
              <a:t>ра-аст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7E943-E36A-4A9D-BD13-9E87673BE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0850">
            <a:off x="7020023" y="1379860"/>
            <a:ext cx="1601881" cy="24189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B27DD-A34C-46B5-A908-9B5F21DF5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«Собери слова»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632AA8-D7A8-43E7-81F3-943BE8099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75" y="1803394"/>
            <a:ext cx="1806591" cy="18225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132C9C-AEB4-4979-9851-722914A95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442">
            <a:off x="1727469" y="4638078"/>
            <a:ext cx="2009333" cy="14295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DF796D-7E63-4B6E-AE4B-4C1634CB238B}"/>
              </a:ext>
            </a:extLst>
          </p:cNvPr>
          <p:cNvSpPr txBox="1"/>
          <p:nvPr/>
        </p:nvSpPr>
        <p:spPr>
          <a:xfrm>
            <a:off x="6835082" y="3629990"/>
            <a:ext cx="22431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маш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ро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-ка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86888A-E6B2-44E6-A4FF-122BCA04A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56" y="1770064"/>
            <a:ext cx="1807024" cy="18535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8F8285-E17A-43B0-AA9B-CA372A8B35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25" y="4259416"/>
            <a:ext cx="2587487" cy="19406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090C9F-98BE-45ED-953E-0F7EFED3BFD0}"/>
              </a:ext>
            </a:extLst>
          </p:cNvPr>
          <p:cNvSpPr txBox="1"/>
          <p:nvPr/>
        </p:nvSpPr>
        <p:spPr>
          <a:xfrm>
            <a:off x="4227955" y="3671728"/>
            <a:ext cx="1901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ор-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ге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-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гин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6FC7C1-4E2B-48FD-9E6E-5753C9797BB4}"/>
              </a:ext>
            </a:extLst>
          </p:cNvPr>
          <p:cNvSpPr txBox="1"/>
          <p:nvPr/>
        </p:nvSpPr>
        <p:spPr>
          <a:xfrm>
            <a:off x="1914272" y="5825497"/>
            <a:ext cx="1092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за-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ро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F18378-E35E-4090-BFB6-B699BA13D113}"/>
              </a:ext>
            </a:extLst>
          </p:cNvPr>
          <p:cNvSpPr txBox="1"/>
          <p:nvPr/>
        </p:nvSpPr>
        <p:spPr>
          <a:xfrm>
            <a:off x="5439697" y="5854340"/>
            <a:ext cx="1756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пан-тюль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33C1083-F3F3-4A73-B0A9-EBEBF08B3E1E}"/>
              </a:ext>
            </a:extLst>
          </p:cNvPr>
          <p:cNvSpPr/>
          <p:nvPr/>
        </p:nvSpPr>
        <p:spPr>
          <a:xfrm>
            <a:off x="1562289" y="3806149"/>
            <a:ext cx="1433512" cy="4782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bg1"/>
                </a:solidFill>
                <a:latin typeface="Trebuchet MS" panose="020B0603020202020204"/>
              </a:rPr>
              <a:t> 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/>
              </a:rPr>
              <a:t>астра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19AF6DB-C72B-4AF3-A6FF-124F9FC9CC0F}"/>
              </a:ext>
            </a:extLst>
          </p:cNvPr>
          <p:cNvSpPr/>
          <p:nvPr/>
        </p:nvSpPr>
        <p:spPr>
          <a:xfrm>
            <a:off x="4194372" y="3772865"/>
            <a:ext cx="1729261" cy="4782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/>
              </a:rPr>
              <a:t>  георгин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CBB0A53-0448-4792-93DA-5E5AB8844223}"/>
              </a:ext>
            </a:extLst>
          </p:cNvPr>
          <p:cNvSpPr/>
          <p:nvPr/>
        </p:nvSpPr>
        <p:spPr>
          <a:xfrm>
            <a:off x="6835082" y="3772865"/>
            <a:ext cx="1729261" cy="4782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/>
              </a:rPr>
              <a:t>  ромашка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018EB85-1C57-4E2C-A29A-C7D21146D76E}"/>
              </a:ext>
            </a:extLst>
          </p:cNvPr>
          <p:cNvSpPr/>
          <p:nvPr/>
        </p:nvSpPr>
        <p:spPr>
          <a:xfrm>
            <a:off x="1896237" y="5872945"/>
            <a:ext cx="1099564" cy="4782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/>
              </a:rPr>
              <a:t>  роза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C719523-84AB-4753-AC58-3CDEF16B2AAD}"/>
              </a:ext>
            </a:extLst>
          </p:cNvPr>
          <p:cNvSpPr/>
          <p:nvPr/>
        </p:nvSpPr>
        <p:spPr>
          <a:xfrm>
            <a:off x="5398998" y="5846044"/>
            <a:ext cx="1729261" cy="4782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rebuchet MS" panose="020B0603020202020204"/>
              </a:rPr>
              <a:t>  тюльпан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rebuchet MS" panose="020B0603020202020204"/>
            </a:endParaRPr>
          </a:p>
        </p:txBody>
      </p:sp>
      <p:pic>
        <p:nvPicPr>
          <p:cNvPr id="29" name="Детская - Усатый Нянь (supermusic.me)">
            <a:hlinkClick r:id="" action="ppaction://media"/>
            <a:extLst>
              <a:ext uri="{FF2B5EF4-FFF2-40B4-BE49-F238E27FC236}">
                <a16:creationId xmlns:a16="http://schemas.microsoft.com/office/drawing/2014/main" id="{F8CE307C-0F48-4B20-A76C-534B8F2F4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5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745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A3D86-31EE-4406-9FED-259942C74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«Букет для мамы»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0707F9-0D91-4DCF-842E-E33F92382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4" y="1826419"/>
            <a:ext cx="7572376" cy="46791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0DD6B9-3E40-4351-B9D1-B9C3A7EB0747}"/>
              </a:ext>
            </a:extLst>
          </p:cNvPr>
          <p:cNvSpPr txBox="1"/>
          <p:nvPr/>
        </p:nvSpPr>
        <p:spPr>
          <a:xfrm rot="20727543">
            <a:off x="2981994" y="3087839"/>
            <a:ext cx="6105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Любимой маме</a:t>
            </a:r>
          </a:p>
        </p:txBody>
      </p:sp>
      <p:pic>
        <p:nvPicPr>
          <p:cNvPr id="7" name="Детская - Усатый Нянь (supermusic.me)">
            <a:hlinkClick r:id="" action="ppaction://media"/>
            <a:extLst>
              <a:ext uri="{FF2B5EF4-FFF2-40B4-BE49-F238E27FC236}">
                <a16:creationId xmlns:a16="http://schemas.microsoft.com/office/drawing/2014/main" id="{524353A3-6392-4B07-851C-805C01EE9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1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325</TotalTime>
  <Words>71</Words>
  <Application>Microsoft Office PowerPoint</Application>
  <PresentationFormat>Широкоэкранный</PresentationFormat>
  <Paragraphs>22</Paragraphs>
  <Slides>14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Monotype Corsiva</vt:lpstr>
      <vt:lpstr>Trebuchet MS</vt:lpstr>
      <vt:lpstr>Wingdings 3</vt:lpstr>
      <vt:lpstr>Аспект</vt:lpstr>
      <vt:lpstr>Презентация PowerPoint</vt:lpstr>
      <vt:lpstr>«В магазин за покупками»</vt:lpstr>
      <vt:lpstr>«Развесь белье»</vt:lpstr>
      <vt:lpstr>«Генеральная уборка» </vt:lpstr>
      <vt:lpstr>«Музыкальная пауза»</vt:lpstr>
      <vt:lpstr>«Песня о маме»</vt:lpstr>
      <vt:lpstr>«Портрет от мамы»</vt:lpstr>
      <vt:lpstr>«Собери слова»</vt:lpstr>
      <vt:lpstr>«Букет для мамы»</vt:lpstr>
      <vt:lpstr>«Бабушка любимая моя»</vt:lpstr>
      <vt:lpstr>«Бабушка любимая моя»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Мама</cp:lastModifiedBy>
  <cp:revision>31</cp:revision>
  <dcterms:created xsi:type="dcterms:W3CDTF">2024-03-03T19:14:16Z</dcterms:created>
  <dcterms:modified xsi:type="dcterms:W3CDTF">2024-03-04T21:13:57Z</dcterms:modified>
</cp:coreProperties>
</file>