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04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57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23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9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15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8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65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73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37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48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054CB-5E9B-46B1-990B-26842B69906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17023-0294-4DED-A8A8-31CD39083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20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d.multiurok.ru/html/2022/03/14/s_622f3a3c0310d/phphkJEKP_Rebusy-po-fizike_html_1e956d3e093473c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394" y="497401"/>
            <a:ext cx="12778441" cy="450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47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145" y="111868"/>
            <a:ext cx="12001439" cy="675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3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30" y="1825625"/>
            <a:ext cx="69621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6867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Школа-гимназия №37</dc:creator>
  <cp:lastModifiedBy>Школа-гимназия №37</cp:lastModifiedBy>
  <cp:revision>3</cp:revision>
  <dcterms:created xsi:type="dcterms:W3CDTF">2024-12-04T07:57:56Z</dcterms:created>
  <dcterms:modified xsi:type="dcterms:W3CDTF">2024-12-10T06:05:17Z</dcterms:modified>
</cp:coreProperties>
</file>