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B476D-E7B4-4BD5-9717-E6B3A1B358E2}" v="37" dt="2025-05-10T06:20:52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h" userId="b9e0e17cab6ecdee" providerId="LiveId" clId="{CD6B476D-E7B4-4BD5-9717-E6B3A1B358E2}"/>
    <pc:docChg chg="undo redo custSel addSld modSld sldOrd">
      <pc:chgData name="h h" userId="b9e0e17cab6ecdee" providerId="LiveId" clId="{CD6B476D-E7B4-4BD5-9717-E6B3A1B358E2}" dt="2025-05-10T06:20:55.288" v="2412" actId="26606"/>
      <pc:docMkLst>
        <pc:docMk/>
      </pc:docMkLst>
      <pc:sldChg chg="modSp new mod">
        <pc:chgData name="h h" userId="b9e0e17cab6ecdee" providerId="LiveId" clId="{CD6B476D-E7B4-4BD5-9717-E6B3A1B358E2}" dt="2025-05-09T15:34:01.366" v="1237" actId="20577"/>
        <pc:sldMkLst>
          <pc:docMk/>
          <pc:sldMk cId="796521786" sldId="256"/>
        </pc:sldMkLst>
        <pc:spChg chg="mod">
          <ac:chgData name="h h" userId="b9e0e17cab6ecdee" providerId="LiveId" clId="{CD6B476D-E7B4-4BD5-9717-E6B3A1B358E2}" dt="2025-05-09T15:28:35.027" v="430" actId="27636"/>
          <ac:spMkLst>
            <pc:docMk/>
            <pc:sldMk cId="796521786" sldId="256"/>
            <ac:spMk id="2" creationId="{7C0F1CE0-6199-199B-D716-B48768547BA0}"/>
          </ac:spMkLst>
        </pc:spChg>
        <pc:spChg chg="mod">
          <ac:chgData name="h h" userId="b9e0e17cab6ecdee" providerId="LiveId" clId="{CD6B476D-E7B4-4BD5-9717-E6B3A1B358E2}" dt="2025-05-09T15:34:01.366" v="1237" actId="20577"/>
          <ac:spMkLst>
            <pc:docMk/>
            <pc:sldMk cId="796521786" sldId="256"/>
            <ac:spMk id="3" creationId="{738D7891-3837-10C9-3361-557BC9081E17}"/>
          </ac:spMkLst>
        </pc:spChg>
      </pc:sldChg>
      <pc:sldChg chg="addSp modSp new mod setBg">
        <pc:chgData name="h h" userId="b9e0e17cab6ecdee" providerId="LiveId" clId="{CD6B476D-E7B4-4BD5-9717-E6B3A1B358E2}" dt="2025-05-09T15:35:39.123" v="1266" actId="20577"/>
        <pc:sldMkLst>
          <pc:docMk/>
          <pc:sldMk cId="4051083239" sldId="257"/>
        </pc:sldMkLst>
        <pc:spChg chg="mod">
          <ac:chgData name="h h" userId="b9e0e17cab6ecdee" providerId="LiveId" clId="{CD6B476D-E7B4-4BD5-9717-E6B3A1B358E2}" dt="2025-05-09T15:35:12.836" v="1259" actId="26606"/>
          <ac:spMkLst>
            <pc:docMk/>
            <pc:sldMk cId="4051083239" sldId="257"/>
            <ac:spMk id="2" creationId="{59E43888-E932-B04B-34DC-028127F20043}"/>
          </ac:spMkLst>
        </pc:spChg>
        <pc:spChg chg="mod">
          <ac:chgData name="h h" userId="b9e0e17cab6ecdee" providerId="LiveId" clId="{CD6B476D-E7B4-4BD5-9717-E6B3A1B358E2}" dt="2025-05-09T15:35:39.123" v="1266" actId="20577"/>
          <ac:spMkLst>
            <pc:docMk/>
            <pc:sldMk cId="4051083239" sldId="257"/>
            <ac:spMk id="3" creationId="{1AA38AA4-F8AC-60C6-F9AA-E5E4008AAC02}"/>
          </ac:spMkLst>
        </pc:spChg>
        <pc:spChg chg="add">
          <ac:chgData name="h h" userId="b9e0e17cab6ecdee" providerId="LiveId" clId="{CD6B476D-E7B4-4BD5-9717-E6B3A1B358E2}" dt="2025-05-09T15:35:12.836" v="1259" actId="26606"/>
          <ac:spMkLst>
            <pc:docMk/>
            <pc:sldMk cId="4051083239" sldId="257"/>
            <ac:spMk id="8" creationId="{100EDD19-6802-4EC3-95CE-CFFAB042CFD6}"/>
          </ac:spMkLst>
        </pc:spChg>
        <pc:spChg chg="add">
          <ac:chgData name="h h" userId="b9e0e17cab6ecdee" providerId="LiveId" clId="{CD6B476D-E7B4-4BD5-9717-E6B3A1B358E2}" dt="2025-05-09T15:35:12.836" v="1259" actId="26606"/>
          <ac:spMkLst>
            <pc:docMk/>
            <pc:sldMk cId="4051083239" sldId="257"/>
            <ac:spMk id="10" creationId="{DB17E863-922E-4C26-BD64-E8FD41D28661}"/>
          </ac:spMkLst>
        </pc:spChg>
      </pc:sldChg>
      <pc:sldChg chg="addSp delSp modSp new mod">
        <pc:chgData name="h h" userId="b9e0e17cab6ecdee" providerId="LiveId" clId="{CD6B476D-E7B4-4BD5-9717-E6B3A1B358E2}" dt="2025-05-09T15:37:42.008" v="1348" actId="26606"/>
        <pc:sldMkLst>
          <pc:docMk/>
          <pc:sldMk cId="411627157" sldId="258"/>
        </pc:sldMkLst>
        <pc:spChg chg="mod">
          <ac:chgData name="h h" userId="b9e0e17cab6ecdee" providerId="LiveId" clId="{CD6B476D-E7B4-4BD5-9717-E6B3A1B358E2}" dt="2025-05-09T15:37:20.910" v="1345" actId="122"/>
          <ac:spMkLst>
            <pc:docMk/>
            <pc:sldMk cId="411627157" sldId="258"/>
            <ac:spMk id="2" creationId="{0369C3ED-32F6-0ACE-9AAB-601D34B1D668}"/>
          </ac:spMkLst>
        </pc:spChg>
        <pc:spChg chg="add del mod">
          <ac:chgData name="h h" userId="b9e0e17cab6ecdee" providerId="LiveId" clId="{CD6B476D-E7B4-4BD5-9717-E6B3A1B358E2}" dt="2025-05-09T15:37:42.008" v="1348" actId="26606"/>
          <ac:spMkLst>
            <pc:docMk/>
            <pc:sldMk cId="411627157" sldId="258"/>
            <ac:spMk id="3" creationId="{98AF99C1-E9AA-307F-5AB5-B5CF02E05042}"/>
          </ac:spMkLst>
        </pc:spChg>
        <pc:graphicFrameChg chg="add del">
          <ac:chgData name="h h" userId="b9e0e17cab6ecdee" providerId="LiveId" clId="{CD6B476D-E7B4-4BD5-9717-E6B3A1B358E2}" dt="2025-05-09T15:37:42" v="1347" actId="26606"/>
          <ac:graphicFrameMkLst>
            <pc:docMk/>
            <pc:sldMk cId="411627157" sldId="258"/>
            <ac:graphicFrameMk id="5" creationId="{82BC46BE-5A83-D6A2-6EAA-5CF6204462CE}"/>
          </ac:graphicFrameMkLst>
        </pc:graphicFrameChg>
        <pc:graphicFrameChg chg="add">
          <ac:chgData name="h h" userId="b9e0e17cab6ecdee" providerId="LiveId" clId="{CD6B476D-E7B4-4BD5-9717-E6B3A1B358E2}" dt="2025-05-09T15:37:42.008" v="1348" actId="26606"/>
          <ac:graphicFrameMkLst>
            <pc:docMk/>
            <pc:sldMk cId="411627157" sldId="258"/>
            <ac:graphicFrameMk id="7" creationId="{20C1AF31-F49F-71DB-75FA-57623B2D5B45}"/>
          </ac:graphicFrameMkLst>
        </pc:graphicFrameChg>
      </pc:sldChg>
      <pc:sldChg chg="addSp delSp modSp new mod setBg">
        <pc:chgData name="h h" userId="b9e0e17cab6ecdee" providerId="LiveId" clId="{CD6B476D-E7B4-4BD5-9717-E6B3A1B358E2}" dt="2025-05-09T15:48:35.931" v="1414" actId="26606"/>
        <pc:sldMkLst>
          <pc:docMk/>
          <pc:sldMk cId="917405101" sldId="259"/>
        </pc:sldMkLst>
        <pc:spChg chg="mod">
          <ac:chgData name="h h" userId="b9e0e17cab6ecdee" providerId="LiveId" clId="{CD6B476D-E7B4-4BD5-9717-E6B3A1B358E2}" dt="2025-05-09T15:48:35.931" v="1414" actId="26606"/>
          <ac:spMkLst>
            <pc:docMk/>
            <pc:sldMk cId="917405101" sldId="259"/>
            <ac:spMk id="2" creationId="{7B7E79BE-9806-A904-C9EC-1D800B89B08A}"/>
          </ac:spMkLst>
        </pc:spChg>
        <pc:spChg chg="mod ord">
          <ac:chgData name="h h" userId="b9e0e17cab6ecdee" providerId="LiveId" clId="{CD6B476D-E7B4-4BD5-9717-E6B3A1B358E2}" dt="2025-05-09T15:48:35.931" v="1414" actId="26606"/>
          <ac:spMkLst>
            <pc:docMk/>
            <pc:sldMk cId="917405101" sldId="259"/>
            <ac:spMk id="3" creationId="{B45AB934-2F24-6E04-E2B2-A4EC7E9F530A}"/>
          </ac:spMkLst>
        </pc:spChg>
        <pc:spChg chg="add del">
          <ac:chgData name="h h" userId="b9e0e17cab6ecdee" providerId="LiveId" clId="{CD6B476D-E7B4-4BD5-9717-E6B3A1B358E2}" dt="2025-05-09T15:47:53.533" v="1400"/>
          <ac:spMkLst>
            <pc:docMk/>
            <pc:sldMk cId="917405101" sldId="259"/>
            <ac:spMk id="4" creationId="{C5702AD7-EBFE-8C29-7BEB-5DA2D8C3296D}"/>
          </ac:spMkLst>
        </pc:spChg>
        <pc:spChg chg="add del">
          <ac:chgData name="h h" userId="b9e0e17cab6ecdee" providerId="LiveId" clId="{CD6B476D-E7B4-4BD5-9717-E6B3A1B358E2}" dt="2025-05-09T15:47:59.132" v="1402"/>
          <ac:spMkLst>
            <pc:docMk/>
            <pc:sldMk cId="917405101" sldId="259"/>
            <ac:spMk id="5" creationId="{F45AD314-ABEA-9639-626E-6613A1360FEB}"/>
          </ac:spMkLst>
        </pc:spChg>
        <pc:spChg chg="add del">
          <ac:chgData name="h h" userId="b9e0e17cab6ecdee" providerId="LiveId" clId="{CD6B476D-E7B4-4BD5-9717-E6B3A1B358E2}" dt="2025-05-09T15:39:45.609" v="1371" actId="26606"/>
          <ac:spMkLst>
            <pc:docMk/>
            <pc:sldMk cId="917405101" sldId="259"/>
            <ac:spMk id="8" creationId="{100EDD19-6802-4EC3-95CE-CFFAB042CFD6}"/>
          </ac:spMkLst>
        </pc:spChg>
        <pc:spChg chg="add del">
          <ac:chgData name="h h" userId="b9e0e17cab6ecdee" providerId="LiveId" clId="{CD6B476D-E7B4-4BD5-9717-E6B3A1B358E2}" dt="2025-05-09T15:39:45.609" v="1371" actId="26606"/>
          <ac:spMkLst>
            <pc:docMk/>
            <pc:sldMk cId="917405101" sldId="259"/>
            <ac:spMk id="10" creationId="{DB17E863-922E-4C26-BD64-E8FD41D28661}"/>
          </ac:spMkLst>
        </pc:spChg>
        <pc:spChg chg="add del">
          <ac:chgData name="h h" userId="b9e0e17cab6ecdee" providerId="LiveId" clId="{CD6B476D-E7B4-4BD5-9717-E6B3A1B358E2}" dt="2025-05-09T15:39:47.929" v="1373" actId="26606"/>
          <ac:spMkLst>
            <pc:docMk/>
            <pc:sldMk cId="917405101" sldId="259"/>
            <ac:spMk id="12" creationId="{777A147A-9ED8-46B4-8660-1B3C2AA880B5}"/>
          </ac:spMkLst>
        </pc:spChg>
        <pc:spChg chg="add del">
          <ac:chgData name="h h" userId="b9e0e17cab6ecdee" providerId="LiveId" clId="{CD6B476D-E7B4-4BD5-9717-E6B3A1B358E2}" dt="2025-05-09T15:39:47.929" v="1373" actId="26606"/>
          <ac:spMkLst>
            <pc:docMk/>
            <pc:sldMk cId="917405101" sldId="259"/>
            <ac:spMk id="13" creationId="{5D6C15A0-C087-4593-8414-2B4EC1CDC3DE}"/>
          </ac:spMkLst>
        </pc:spChg>
        <pc:spChg chg="add del">
          <ac:chgData name="h h" userId="b9e0e17cab6ecdee" providerId="LiveId" clId="{CD6B476D-E7B4-4BD5-9717-E6B3A1B358E2}" dt="2025-05-09T15:39:50.617" v="1375" actId="26606"/>
          <ac:spMkLst>
            <pc:docMk/>
            <pc:sldMk cId="917405101" sldId="259"/>
            <ac:spMk id="15" creationId="{081EA652-8C6A-4E69-BEB9-170809474553}"/>
          </ac:spMkLst>
        </pc:spChg>
        <pc:spChg chg="add del">
          <ac:chgData name="h h" userId="b9e0e17cab6ecdee" providerId="LiveId" clId="{CD6B476D-E7B4-4BD5-9717-E6B3A1B358E2}" dt="2025-05-09T15:39:50.617" v="1375" actId="26606"/>
          <ac:spMkLst>
            <pc:docMk/>
            <pc:sldMk cId="917405101" sldId="259"/>
            <ac:spMk id="16" creationId="{5298780A-33B9-4EA2-8F67-DE68AD62841B}"/>
          </ac:spMkLst>
        </pc:spChg>
        <pc:spChg chg="add del">
          <ac:chgData name="h h" userId="b9e0e17cab6ecdee" providerId="LiveId" clId="{CD6B476D-E7B4-4BD5-9717-E6B3A1B358E2}" dt="2025-05-09T15:39:50.617" v="1375" actId="26606"/>
          <ac:spMkLst>
            <pc:docMk/>
            <pc:sldMk cId="917405101" sldId="259"/>
            <ac:spMk id="17" creationId="{7F488E8B-4E1E-4402-8935-D4E6C02615C7}"/>
          </ac:spMkLst>
        </pc:spChg>
        <pc:spChg chg="add del">
          <ac:chgData name="h h" userId="b9e0e17cab6ecdee" providerId="LiveId" clId="{CD6B476D-E7B4-4BD5-9717-E6B3A1B358E2}" dt="2025-05-09T15:39:52.817" v="1377" actId="26606"/>
          <ac:spMkLst>
            <pc:docMk/>
            <pc:sldMk cId="917405101" sldId="259"/>
            <ac:spMk id="19" creationId="{081EA652-8C6A-4E69-BEB9-170809474553}"/>
          </ac:spMkLst>
        </pc:spChg>
        <pc:spChg chg="add del">
          <ac:chgData name="h h" userId="b9e0e17cab6ecdee" providerId="LiveId" clId="{CD6B476D-E7B4-4BD5-9717-E6B3A1B358E2}" dt="2025-05-09T15:39:52.817" v="1377" actId="26606"/>
          <ac:spMkLst>
            <pc:docMk/>
            <pc:sldMk cId="917405101" sldId="259"/>
            <ac:spMk id="20" creationId="{5298780A-33B9-4EA2-8F67-DE68AD62841B}"/>
          </ac:spMkLst>
        </pc:spChg>
        <pc:spChg chg="add del">
          <ac:chgData name="h h" userId="b9e0e17cab6ecdee" providerId="LiveId" clId="{CD6B476D-E7B4-4BD5-9717-E6B3A1B358E2}" dt="2025-05-09T15:39:52.817" v="1377" actId="26606"/>
          <ac:spMkLst>
            <pc:docMk/>
            <pc:sldMk cId="917405101" sldId="259"/>
            <ac:spMk id="21" creationId="{7F488E8B-4E1E-4402-8935-D4E6C02615C7}"/>
          </ac:spMkLst>
        </pc:spChg>
        <pc:spChg chg="add del">
          <ac:chgData name="h h" userId="b9e0e17cab6ecdee" providerId="LiveId" clId="{CD6B476D-E7B4-4BD5-9717-E6B3A1B358E2}" dt="2025-05-09T15:39:54.361" v="1379" actId="26606"/>
          <ac:spMkLst>
            <pc:docMk/>
            <pc:sldMk cId="917405101" sldId="259"/>
            <ac:spMk id="23" creationId="{081EA652-8C6A-4E69-BEB9-170809474553}"/>
          </ac:spMkLst>
        </pc:spChg>
        <pc:spChg chg="add del">
          <ac:chgData name="h h" userId="b9e0e17cab6ecdee" providerId="LiveId" clId="{CD6B476D-E7B4-4BD5-9717-E6B3A1B358E2}" dt="2025-05-09T15:39:54.361" v="1379" actId="26606"/>
          <ac:spMkLst>
            <pc:docMk/>
            <pc:sldMk cId="917405101" sldId="259"/>
            <ac:spMk id="24" creationId="{5298780A-33B9-4EA2-8F67-DE68AD62841B}"/>
          </ac:spMkLst>
        </pc:spChg>
        <pc:spChg chg="add del">
          <ac:chgData name="h h" userId="b9e0e17cab6ecdee" providerId="LiveId" clId="{CD6B476D-E7B4-4BD5-9717-E6B3A1B358E2}" dt="2025-05-09T15:39:54.361" v="1379" actId="26606"/>
          <ac:spMkLst>
            <pc:docMk/>
            <pc:sldMk cId="917405101" sldId="259"/>
            <ac:spMk id="25" creationId="{7F488E8B-4E1E-4402-8935-D4E6C02615C7}"/>
          </ac:spMkLst>
        </pc:spChg>
        <pc:spChg chg="add del">
          <ac:chgData name="h h" userId="b9e0e17cab6ecdee" providerId="LiveId" clId="{CD6B476D-E7B4-4BD5-9717-E6B3A1B358E2}" dt="2025-05-09T15:48:35.931" v="1414" actId="26606"/>
          <ac:spMkLst>
            <pc:docMk/>
            <pc:sldMk cId="917405101" sldId="259"/>
            <ac:spMk id="28" creationId="{100EDD19-6802-4EC3-95CE-CFFAB042CFD6}"/>
          </ac:spMkLst>
        </pc:spChg>
        <pc:spChg chg="add del">
          <ac:chgData name="h h" userId="b9e0e17cab6ecdee" providerId="LiveId" clId="{CD6B476D-E7B4-4BD5-9717-E6B3A1B358E2}" dt="2025-05-09T15:48:35.931" v="1414" actId="26606"/>
          <ac:spMkLst>
            <pc:docMk/>
            <pc:sldMk cId="917405101" sldId="259"/>
            <ac:spMk id="29" creationId="{DB17E863-922E-4C26-BD64-E8FD41D28661}"/>
          </ac:spMkLst>
        </pc:spChg>
        <pc:spChg chg="add del">
          <ac:chgData name="h h" userId="b9e0e17cab6ecdee" providerId="LiveId" clId="{CD6B476D-E7B4-4BD5-9717-E6B3A1B358E2}" dt="2025-05-09T15:48:19.265" v="1407" actId="26606"/>
          <ac:spMkLst>
            <pc:docMk/>
            <pc:sldMk cId="917405101" sldId="259"/>
            <ac:spMk id="34" creationId="{F13C74B1-5B17-4795-BED0-7140497B445A}"/>
          </ac:spMkLst>
        </pc:spChg>
        <pc:spChg chg="add del">
          <ac:chgData name="h h" userId="b9e0e17cab6ecdee" providerId="LiveId" clId="{CD6B476D-E7B4-4BD5-9717-E6B3A1B358E2}" dt="2025-05-09T15:48:19.265" v="1407" actId="26606"/>
          <ac:spMkLst>
            <pc:docMk/>
            <pc:sldMk cId="917405101" sldId="259"/>
            <ac:spMk id="36" creationId="{D4974D33-8DC5-464E-8C6D-BE58F0669C17}"/>
          </ac:spMkLst>
        </pc:spChg>
        <pc:spChg chg="add del">
          <ac:chgData name="h h" userId="b9e0e17cab6ecdee" providerId="LiveId" clId="{CD6B476D-E7B4-4BD5-9717-E6B3A1B358E2}" dt="2025-05-09T15:48:30.842" v="1409" actId="26606"/>
          <ac:spMkLst>
            <pc:docMk/>
            <pc:sldMk cId="917405101" sldId="259"/>
            <ac:spMk id="38" creationId="{2C61293E-6EBE-43EF-A52C-9BEBFD7679D4}"/>
          </ac:spMkLst>
        </pc:spChg>
        <pc:spChg chg="add del">
          <ac:chgData name="h h" userId="b9e0e17cab6ecdee" providerId="LiveId" clId="{CD6B476D-E7B4-4BD5-9717-E6B3A1B358E2}" dt="2025-05-09T15:48:30.842" v="1409" actId="26606"/>
          <ac:spMkLst>
            <pc:docMk/>
            <pc:sldMk cId="917405101" sldId="259"/>
            <ac:spMk id="39" creationId="{21540236-BFD5-4A9D-8840-4703E7F76825}"/>
          </ac:spMkLst>
        </pc:spChg>
        <pc:spChg chg="add del">
          <ac:chgData name="h h" userId="b9e0e17cab6ecdee" providerId="LiveId" clId="{CD6B476D-E7B4-4BD5-9717-E6B3A1B358E2}" dt="2025-05-09T15:48:33.353" v="1411" actId="26606"/>
          <ac:spMkLst>
            <pc:docMk/>
            <pc:sldMk cId="917405101" sldId="259"/>
            <ac:spMk id="40" creationId="{3873B707-463F-40B0-8227-E8CC6C67EB25}"/>
          </ac:spMkLst>
        </pc:spChg>
        <pc:spChg chg="add del">
          <ac:chgData name="h h" userId="b9e0e17cab6ecdee" providerId="LiveId" clId="{CD6B476D-E7B4-4BD5-9717-E6B3A1B358E2}" dt="2025-05-09T15:48:33.353" v="1411" actId="26606"/>
          <ac:spMkLst>
            <pc:docMk/>
            <pc:sldMk cId="917405101" sldId="259"/>
            <ac:spMk id="41" creationId="{201CC55D-ED54-4C5C-95E6-10947BD1103B}"/>
          </ac:spMkLst>
        </pc:spChg>
        <pc:spChg chg="add del">
          <ac:chgData name="h h" userId="b9e0e17cab6ecdee" providerId="LiveId" clId="{CD6B476D-E7B4-4BD5-9717-E6B3A1B358E2}" dt="2025-05-09T15:48:33.353" v="1411" actId="26606"/>
          <ac:spMkLst>
            <pc:docMk/>
            <pc:sldMk cId="917405101" sldId="259"/>
            <ac:spMk id="42" creationId="{C13237C8-E62C-4F0D-A318-BD6FB6C2D138}"/>
          </ac:spMkLst>
        </pc:spChg>
        <pc:spChg chg="add del">
          <ac:chgData name="h h" userId="b9e0e17cab6ecdee" providerId="LiveId" clId="{CD6B476D-E7B4-4BD5-9717-E6B3A1B358E2}" dt="2025-05-09T15:48:33.353" v="1411" actId="26606"/>
          <ac:spMkLst>
            <pc:docMk/>
            <pc:sldMk cId="917405101" sldId="259"/>
            <ac:spMk id="44" creationId="{19C9EAEA-39D0-4B0E-A0EB-51E7B26740B1}"/>
          </ac:spMkLst>
        </pc:spChg>
        <pc:spChg chg="add del">
          <ac:chgData name="h h" userId="b9e0e17cab6ecdee" providerId="LiveId" clId="{CD6B476D-E7B4-4BD5-9717-E6B3A1B358E2}" dt="2025-05-09T15:48:35.928" v="1413" actId="26606"/>
          <ac:spMkLst>
            <pc:docMk/>
            <pc:sldMk cId="917405101" sldId="259"/>
            <ac:spMk id="47" creationId="{45D37F4E-DDB4-456B-97E0-9937730A039F}"/>
          </ac:spMkLst>
        </pc:spChg>
        <pc:spChg chg="add del">
          <ac:chgData name="h h" userId="b9e0e17cab6ecdee" providerId="LiveId" clId="{CD6B476D-E7B4-4BD5-9717-E6B3A1B358E2}" dt="2025-05-09T15:48:35.928" v="1413" actId="26606"/>
          <ac:spMkLst>
            <pc:docMk/>
            <pc:sldMk cId="917405101" sldId="259"/>
            <ac:spMk id="48" creationId="{B2DD41CD-8F47-4F56-AD12-4E2FF7696987}"/>
          </ac:spMkLst>
        </pc:spChg>
        <pc:spChg chg="add">
          <ac:chgData name="h h" userId="b9e0e17cab6ecdee" providerId="LiveId" clId="{CD6B476D-E7B4-4BD5-9717-E6B3A1B358E2}" dt="2025-05-09T15:48:35.931" v="1414" actId="26606"/>
          <ac:spMkLst>
            <pc:docMk/>
            <pc:sldMk cId="917405101" sldId="259"/>
            <ac:spMk id="50" creationId="{F13C74B1-5B17-4795-BED0-7140497B445A}"/>
          </ac:spMkLst>
        </pc:spChg>
        <pc:spChg chg="add">
          <ac:chgData name="h h" userId="b9e0e17cab6ecdee" providerId="LiveId" clId="{CD6B476D-E7B4-4BD5-9717-E6B3A1B358E2}" dt="2025-05-09T15:48:35.931" v="1414" actId="26606"/>
          <ac:spMkLst>
            <pc:docMk/>
            <pc:sldMk cId="917405101" sldId="259"/>
            <ac:spMk id="51" creationId="{D4974D33-8DC5-464E-8C6D-BE58F0669C17}"/>
          </ac:spMkLst>
        </pc:spChg>
        <pc:grpChg chg="add del">
          <ac:chgData name="h h" userId="b9e0e17cab6ecdee" providerId="LiveId" clId="{CD6B476D-E7B4-4BD5-9717-E6B3A1B358E2}" dt="2025-05-09T15:48:33.353" v="1411" actId="26606"/>
          <ac:grpSpMkLst>
            <pc:docMk/>
            <pc:sldMk cId="917405101" sldId="259"/>
            <ac:grpSpMk id="43" creationId="{1DE889C7-FAD6-4397-98E2-05D503484459}"/>
          </ac:grpSpMkLst>
        </pc:grpChg>
        <pc:picChg chg="add mod">
          <ac:chgData name="h h" userId="b9e0e17cab6ecdee" providerId="LiveId" clId="{CD6B476D-E7B4-4BD5-9717-E6B3A1B358E2}" dt="2025-05-09T15:48:35.931" v="1414" actId="26606"/>
          <ac:picMkLst>
            <pc:docMk/>
            <pc:sldMk cId="917405101" sldId="259"/>
            <ac:picMk id="7" creationId="{759F6874-92CE-CE3B-AC2A-A9D18AB50EEC}"/>
          </ac:picMkLst>
        </pc:picChg>
        <pc:cxnChg chg="add del">
          <ac:chgData name="h h" userId="b9e0e17cab6ecdee" providerId="LiveId" clId="{CD6B476D-E7B4-4BD5-9717-E6B3A1B358E2}" dt="2025-05-09T15:39:50.617" v="1375" actId="26606"/>
          <ac:cxnSpMkLst>
            <pc:docMk/>
            <pc:sldMk cId="917405101" sldId="259"/>
            <ac:cxnSpMk id="14" creationId="{23AAC9B5-8015-485C-ACF9-A750390E9A56}"/>
          </ac:cxnSpMkLst>
        </pc:cxnChg>
        <pc:cxnChg chg="add del">
          <ac:chgData name="h h" userId="b9e0e17cab6ecdee" providerId="LiveId" clId="{CD6B476D-E7B4-4BD5-9717-E6B3A1B358E2}" dt="2025-05-09T15:39:54.361" v="1379" actId="26606"/>
          <ac:cxnSpMkLst>
            <pc:docMk/>
            <pc:sldMk cId="917405101" sldId="259"/>
            <ac:cxnSpMk id="26" creationId="{23AAC9B5-8015-485C-ACF9-A750390E9A56}"/>
          </ac:cxnSpMkLst>
        </pc:cxnChg>
      </pc:sldChg>
      <pc:sldChg chg="addSp modSp new mod setBg">
        <pc:chgData name="h h" userId="b9e0e17cab6ecdee" providerId="LiveId" clId="{CD6B476D-E7B4-4BD5-9717-E6B3A1B358E2}" dt="2025-05-09T17:09:12.703" v="1425" actId="20577"/>
        <pc:sldMkLst>
          <pc:docMk/>
          <pc:sldMk cId="2045844915" sldId="260"/>
        </pc:sldMkLst>
        <pc:spChg chg="mod">
          <ac:chgData name="h h" userId="b9e0e17cab6ecdee" providerId="LiveId" clId="{CD6B476D-E7B4-4BD5-9717-E6B3A1B358E2}" dt="2025-05-09T15:50:07.274" v="1418" actId="26606"/>
          <ac:spMkLst>
            <pc:docMk/>
            <pc:sldMk cId="2045844915" sldId="260"/>
            <ac:spMk id="2" creationId="{BB05EC8C-4686-47DA-CB36-96271A9ECED2}"/>
          </ac:spMkLst>
        </pc:spChg>
        <pc:spChg chg="mod">
          <ac:chgData name="h h" userId="b9e0e17cab6ecdee" providerId="LiveId" clId="{CD6B476D-E7B4-4BD5-9717-E6B3A1B358E2}" dt="2025-05-09T17:09:12.703" v="1425" actId="20577"/>
          <ac:spMkLst>
            <pc:docMk/>
            <pc:sldMk cId="2045844915" sldId="260"/>
            <ac:spMk id="3" creationId="{E1C335EE-BD33-5ACF-C9E3-ED26E1034F60}"/>
          </ac:spMkLst>
        </pc:spChg>
        <pc:spChg chg="add">
          <ac:chgData name="h h" userId="b9e0e17cab6ecdee" providerId="LiveId" clId="{CD6B476D-E7B4-4BD5-9717-E6B3A1B358E2}" dt="2025-05-09T15:50:07.274" v="1418" actId="26606"/>
          <ac:spMkLst>
            <pc:docMk/>
            <pc:sldMk cId="2045844915" sldId="260"/>
            <ac:spMk id="10" creationId="{F13C74B1-5B17-4795-BED0-7140497B445A}"/>
          </ac:spMkLst>
        </pc:spChg>
        <pc:spChg chg="add">
          <ac:chgData name="h h" userId="b9e0e17cab6ecdee" providerId="LiveId" clId="{CD6B476D-E7B4-4BD5-9717-E6B3A1B358E2}" dt="2025-05-09T15:50:07.274" v="1418" actId="26606"/>
          <ac:spMkLst>
            <pc:docMk/>
            <pc:sldMk cId="2045844915" sldId="260"/>
            <ac:spMk id="12" creationId="{D4974D33-8DC5-464E-8C6D-BE58F0669C17}"/>
          </ac:spMkLst>
        </pc:spChg>
        <pc:picChg chg="add mod">
          <ac:chgData name="h h" userId="b9e0e17cab6ecdee" providerId="LiveId" clId="{CD6B476D-E7B4-4BD5-9717-E6B3A1B358E2}" dt="2025-05-09T15:50:07.274" v="1418" actId="26606"/>
          <ac:picMkLst>
            <pc:docMk/>
            <pc:sldMk cId="2045844915" sldId="260"/>
            <ac:picMk id="5" creationId="{0CA854CD-32FA-BB5A-7BF5-1CBCBC8218E7}"/>
          </ac:picMkLst>
        </pc:picChg>
      </pc:sldChg>
      <pc:sldChg chg="addSp delSp modSp new mod setBg">
        <pc:chgData name="h h" userId="b9e0e17cab6ecdee" providerId="LiveId" clId="{CD6B476D-E7B4-4BD5-9717-E6B3A1B358E2}" dt="2025-05-10T05:58:14.042" v="2222" actId="26606"/>
        <pc:sldMkLst>
          <pc:docMk/>
          <pc:sldMk cId="4289229241" sldId="261"/>
        </pc:sldMkLst>
        <pc:spChg chg="mod">
          <ac:chgData name="h h" userId="b9e0e17cab6ecdee" providerId="LiveId" clId="{CD6B476D-E7B4-4BD5-9717-E6B3A1B358E2}" dt="2025-05-10T05:58:14.042" v="2222" actId="26606"/>
          <ac:spMkLst>
            <pc:docMk/>
            <pc:sldMk cId="4289229241" sldId="261"/>
            <ac:spMk id="2" creationId="{75118991-2488-75AC-3C52-1503930E8B3F}"/>
          </ac:spMkLst>
        </pc:spChg>
        <pc:spChg chg="mod">
          <ac:chgData name="h h" userId="b9e0e17cab6ecdee" providerId="LiveId" clId="{CD6B476D-E7B4-4BD5-9717-E6B3A1B358E2}" dt="2025-05-10T05:58:14.042" v="2222" actId="26606"/>
          <ac:spMkLst>
            <pc:docMk/>
            <pc:sldMk cId="4289229241" sldId="261"/>
            <ac:spMk id="3" creationId="{2F15A16B-827C-F119-5C59-47C897C18962}"/>
          </ac:spMkLst>
        </pc:spChg>
        <pc:spChg chg="add">
          <ac:chgData name="h h" userId="b9e0e17cab6ecdee" providerId="LiveId" clId="{CD6B476D-E7B4-4BD5-9717-E6B3A1B358E2}" dt="2025-05-10T05:58:14.042" v="2222" actId="26606"/>
          <ac:spMkLst>
            <pc:docMk/>
            <pc:sldMk cId="4289229241" sldId="261"/>
            <ac:spMk id="5" creationId="{100EDD19-6802-4EC3-95CE-CFFAB042CFD6}"/>
          </ac:spMkLst>
        </pc:spChg>
        <pc:spChg chg="add">
          <ac:chgData name="h h" userId="b9e0e17cab6ecdee" providerId="LiveId" clId="{CD6B476D-E7B4-4BD5-9717-E6B3A1B358E2}" dt="2025-05-10T05:58:14.042" v="2222" actId="26606"/>
          <ac:spMkLst>
            <pc:docMk/>
            <pc:sldMk cId="4289229241" sldId="261"/>
            <ac:spMk id="6" creationId="{DB17E863-922E-4C26-BD64-E8FD41D28661}"/>
          </ac:spMkLst>
        </pc:spChg>
        <pc:spChg chg="add del">
          <ac:chgData name="h h" userId="b9e0e17cab6ecdee" providerId="LiveId" clId="{CD6B476D-E7B4-4BD5-9717-E6B3A1B358E2}" dt="2025-05-09T17:15:48.823" v="1489" actId="26606"/>
          <ac:spMkLst>
            <pc:docMk/>
            <pc:sldMk cId="4289229241" sldId="261"/>
            <ac:spMk id="8" creationId="{DAF1966E-FD40-4A4A-B61B-C4DF7FA05F06}"/>
          </ac:spMkLst>
        </pc:spChg>
        <pc:spChg chg="add del">
          <ac:chgData name="h h" userId="b9e0e17cab6ecdee" providerId="LiveId" clId="{CD6B476D-E7B4-4BD5-9717-E6B3A1B358E2}" dt="2025-05-09T17:15:48.823" v="1489" actId="26606"/>
          <ac:spMkLst>
            <pc:docMk/>
            <pc:sldMk cId="4289229241" sldId="261"/>
            <ac:spMk id="10" creationId="{047BFA19-D45E-416B-A404-7AF2F3F27017}"/>
          </ac:spMkLst>
        </pc:spChg>
        <pc:spChg chg="add del">
          <ac:chgData name="h h" userId="b9e0e17cab6ecdee" providerId="LiveId" clId="{CD6B476D-E7B4-4BD5-9717-E6B3A1B358E2}" dt="2025-05-09T17:15:48.823" v="1489" actId="26606"/>
          <ac:spMkLst>
            <pc:docMk/>
            <pc:sldMk cId="4289229241" sldId="261"/>
            <ac:spMk id="12" creationId="{8E0105E7-23DB-4CF2-8258-FF47C7620F6E}"/>
          </ac:spMkLst>
        </pc:spChg>
        <pc:spChg chg="add del">
          <ac:chgData name="h h" userId="b9e0e17cab6ecdee" providerId="LiveId" clId="{CD6B476D-E7B4-4BD5-9717-E6B3A1B358E2}" dt="2025-05-09T17:15:48.823" v="1489" actId="26606"/>
          <ac:spMkLst>
            <pc:docMk/>
            <pc:sldMk cId="4289229241" sldId="261"/>
            <ac:spMk id="14" creationId="{074B4F7D-14B2-478B-8BF5-01E4E0C5D263}"/>
          </ac:spMkLst>
        </pc:spChg>
        <pc:spChg chg="add del">
          <ac:chgData name="h h" userId="b9e0e17cab6ecdee" providerId="LiveId" clId="{CD6B476D-E7B4-4BD5-9717-E6B3A1B358E2}" dt="2025-05-09T17:15:50.446" v="1491" actId="26606"/>
          <ac:spMkLst>
            <pc:docMk/>
            <pc:sldMk cId="4289229241" sldId="261"/>
            <ac:spMk id="16" creationId="{E777E57D-6A88-4B5B-A068-2BA7FF4E8CCA}"/>
          </ac:spMkLst>
        </pc:spChg>
        <pc:spChg chg="add del">
          <ac:chgData name="h h" userId="b9e0e17cab6ecdee" providerId="LiveId" clId="{CD6B476D-E7B4-4BD5-9717-E6B3A1B358E2}" dt="2025-05-09T17:15:50.446" v="1491" actId="26606"/>
          <ac:spMkLst>
            <pc:docMk/>
            <pc:sldMk cId="4289229241" sldId="261"/>
            <ac:spMk id="17" creationId="{F7117410-A2A4-4085-9ADC-46744551DBDE}"/>
          </ac:spMkLst>
        </pc:spChg>
        <pc:spChg chg="add del">
          <ac:chgData name="h h" userId="b9e0e17cab6ecdee" providerId="LiveId" clId="{CD6B476D-E7B4-4BD5-9717-E6B3A1B358E2}" dt="2025-05-09T17:15:50.446" v="1491" actId="26606"/>
          <ac:spMkLst>
            <pc:docMk/>
            <pc:sldMk cId="4289229241" sldId="261"/>
            <ac:spMk id="18" creationId="{99F74EB5-E547-4FB4-95F5-BCC788F3C4A0}"/>
          </ac:spMkLst>
        </pc:spChg>
        <pc:spChg chg="add del">
          <ac:chgData name="h h" userId="b9e0e17cab6ecdee" providerId="LiveId" clId="{CD6B476D-E7B4-4BD5-9717-E6B3A1B358E2}" dt="2025-05-09T17:15:54.367" v="1493" actId="26606"/>
          <ac:spMkLst>
            <pc:docMk/>
            <pc:sldMk cId="4289229241" sldId="261"/>
            <ac:spMk id="20" creationId="{2029D5AD-8348-4446-B191-6A9B6FE03F21}"/>
          </ac:spMkLst>
        </pc:spChg>
        <pc:spChg chg="add del">
          <ac:chgData name="h h" userId="b9e0e17cab6ecdee" providerId="LiveId" clId="{CD6B476D-E7B4-4BD5-9717-E6B3A1B358E2}" dt="2025-05-09T17:15:54.367" v="1493" actId="26606"/>
          <ac:spMkLst>
            <pc:docMk/>
            <pc:sldMk cId="4289229241" sldId="261"/>
            <ac:spMk id="21" creationId="{A3F395A2-2B64-4749-BD93-2F159C7E1FB5}"/>
          </ac:spMkLst>
        </pc:spChg>
        <pc:spChg chg="add del">
          <ac:chgData name="h h" userId="b9e0e17cab6ecdee" providerId="LiveId" clId="{CD6B476D-E7B4-4BD5-9717-E6B3A1B358E2}" dt="2025-05-09T17:15:54.367" v="1493" actId="26606"/>
          <ac:spMkLst>
            <pc:docMk/>
            <pc:sldMk cId="4289229241" sldId="261"/>
            <ac:spMk id="22" creationId="{5CF0135B-EAB8-4CA0-896C-2D897ECD28BC}"/>
          </ac:spMkLst>
        </pc:spChg>
        <pc:spChg chg="add del">
          <ac:chgData name="h h" userId="b9e0e17cab6ecdee" providerId="LiveId" clId="{CD6B476D-E7B4-4BD5-9717-E6B3A1B358E2}" dt="2025-05-09T17:15:54.367" v="1493" actId="26606"/>
          <ac:spMkLst>
            <pc:docMk/>
            <pc:sldMk cId="4289229241" sldId="261"/>
            <ac:spMk id="23" creationId="{92C3387C-D24F-4737-8A37-1DC5CFF09CFA}"/>
          </ac:spMkLst>
        </pc:spChg>
        <pc:spChg chg="add del">
          <ac:chgData name="h h" userId="b9e0e17cab6ecdee" providerId="LiveId" clId="{CD6B476D-E7B4-4BD5-9717-E6B3A1B358E2}" dt="2025-05-09T17:15:56.294" v="1495" actId="26606"/>
          <ac:spMkLst>
            <pc:docMk/>
            <pc:sldMk cId="4289229241" sldId="261"/>
            <ac:spMk id="25" creationId="{979E27D9-03C7-44E2-9FF8-15D0C8506AF7}"/>
          </ac:spMkLst>
        </pc:spChg>
        <pc:spChg chg="add del">
          <ac:chgData name="h h" userId="b9e0e17cab6ecdee" providerId="LiveId" clId="{CD6B476D-E7B4-4BD5-9717-E6B3A1B358E2}" dt="2025-05-09T17:15:56.294" v="1495" actId="26606"/>
          <ac:spMkLst>
            <pc:docMk/>
            <pc:sldMk cId="4289229241" sldId="261"/>
            <ac:spMk id="26" creationId="{EEBF1590-3B36-48EE-A89D-3B6F3CB256AB}"/>
          </ac:spMkLst>
        </pc:spChg>
        <pc:spChg chg="add del">
          <ac:chgData name="h h" userId="b9e0e17cab6ecdee" providerId="LiveId" clId="{CD6B476D-E7B4-4BD5-9717-E6B3A1B358E2}" dt="2025-05-09T17:15:56.294" v="1495" actId="26606"/>
          <ac:spMkLst>
            <pc:docMk/>
            <pc:sldMk cId="4289229241" sldId="261"/>
            <ac:spMk id="27" creationId="{AC8F6C8C-AB5A-4548-942D-E3FD40ACBC49}"/>
          </ac:spMkLst>
        </pc:spChg>
        <pc:spChg chg="add del">
          <ac:chgData name="h h" userId="b9e0e17cab6ecdee" providerId="LiveId" clId="{CD6B476D-E7B4-4BD5-9717-E6B3A1B358E2}" dt="2025-05-09T17:15:59.039" v="1497" actId="26606"/>
          <ac:spMkLst>
            <pc:docMk/>
            <pc:sldMk cId="4289229241" sldId="261"/>
            <ac:spMk id="29" creationId="{1C799903-48D5-4A31-A1A2-541072D9771E}"/>
          </ac:spMkLst>
        </pc:spChg>
        <pc:spChg chg="add del">
          <ac:chgData name="h h" userId="b9e0e17cab6ecdee" providerId="LiveId" clId="{CD6B476D-E7B4-4BD5-9717-E6B3A1B358E2}" dt="2025-05-09T17:15:59.039" v="1497" actId="26606"/>
          <ac:spMkLst>
            <pc:docMk/>
            <pc:sldMk cId="4289229241" sldId="261"/>
            <ac:spMk id="30" creationId="{8EFFF109-FC58-4FD3-BE05-9775A1310F55}"/>
          </ac:spMkLst>
        </pc:spChg>
        <pc:spChg chg="add del">
          <ac:chgData name="h h" userId="b9e0e17cab6ecdee" providerId="LiveId" clId="{CD6B476D-E7B4-4BD5-9717-E6B3A1B358E2}" dt="2025-05-09T17:15:59.039" v="1497" actId="26606"/>
          <ac:spMkLst>
            <pc:docMk/>
            <pc:sldMk cId="4289229241" sldId="261"/>
            <ac:spMk id="31" creationId="{E1B96AD6-92A9-4273-A62B-96A1C3E0BA95}"/>
          </ac:spMkLst>
        </pc:spChg>
        <pc:spChg chg="add del">
          <ac:chgData name="h h" userId="b9e0e17cab6ecdee" providerId="LiveId" clId="{CD6B476D-E7B4-4BD5-9717-E6B3A1B358E2}" dt="2025-05-09T17:15:59.039" v="1497" actId="26606"/>
          <ac:spMkLst>
            <pc:docMk/>
            <pc:sldMk cId="4289229241" sldId="261"/>
            <ac:spMk id="32" creationId="{463EEC44-1BA3-44ED-81FC-A644B04B2A44}"/>
          </ac:spMkLst>
        </pc:spChg>
        <pc:spChg chg="add del">
          <ac:chgData name="h h" userId="b9e0e17cab6ecdee" providerId="LiveId" clId="{CD6B476D-E7B4-4BD5-9717-E6B3A1B358E2}" dt="2025-05-09T17:16:01.447" v="1499" actId="26606"/>
          <ac:spMkLst>
            <pc:docMk/>
            <pc:sldMk cId="4289229241" sldId="261"/>
            <ac:spMk id="34" creationId="{2029D5AD-8348-4446-B191-6A9B6FE03F21}"/>
          </ac:spMkLst>
        </pc:spChg>
        <pc:spChg chg="add del">
          <ac:chgData name="h h" userId="b9e0e17cab6ecdee" providerId="LiveId" clId="{CD6B476D-E7B4-4BD5-9717-E6B3A1B358E2}" dt="2025-05-09T17:16:01.447" v="1499" actId="26606"/>
          <ac:spMkLst>
            <pc:docMk/>
            <pc:sldMk cId="4289229241" sldId="261"/>
            <ac:spMk id="35" creationId="{A3F395A2-2B64-4749-BD93-2F159C7E1FB5}"/>
          </ac:spMkLst>
        </pc:spChg>
        <pc:spChg chg="add del">
          <ac:chgData name="h h" userId="b9e0e17cab6ecdee" providerId="LiveId" clId="{CD6B476D-E7B4-4BD5-9717-E6B3A1B358E2}" dt="2025-05-09T17:16:01.447" v="1499" actId="26606"/>
          <ac:spMkLst>
            <pc:docMk/>
            <pc:sldMk cId="4289229241" sldId="261"/>
            <ac:spMk id="36" creationId="{5CF0135B-EAB8-4CA0-896C-2D897ECD28BC}"/>
          </ac:spMkLst>
        </pc:spChg>
        <pc:spChg chg="add del">
          <ac:chgData name="h h" userId="b9e0e17cab6ecdee" providerId="LiveId" clId="{CD6B476D-E7B4-4BD5-9717-E6B3A1B358E2}" dt="2025-05-09T17:16:01.447" v="1499" actId="26606"/>
          <ac:spMkLst>
            <pc:docMk/>
            <pc:sldMk cId="4289229241" sldId="261"/>
            <ac:spMk id="37" creationId="{92C3387C-D24F-4737-8A37-1DC5CFF09CFA}"/>
          </ac:spMkLst>
        </pc:spChg>
        <pc:spChg chg="add del">
          <ac:chgData name="h h" userId="b9e0e17cab6ecdee" providerId="LiveId" clId="{CD6B476D-E7B4-4BD5-9717-E6B3A1B358E2}" dt="2025-05-09T17:16:02.750" v="1501" actId="26606"/>
          <ac:spMkLst>
            <pc:docMk/>
            <pc:sldMk cId="4289229241" sldId="261"/>
            <ac:spMk id="39" creationId="{081EA652-8C6A-4E69-BEB9-170809474553}"/>
          </ac:spMkLst>
        </pc:spChg>
        <pc:spChg chg="add del">
          <ac:chgData name="h h" userId="b9e0e17cab6ecdee" providerId="LiveId" clId="{CD6B476D-E7B4-4BD5-9717-E6B3A1B358E2}" dt="2025-05-09T17:16:02.750" v="1501" actId="26606"/>
          <ac:spMkLst>
            <pc:docMk/>
            <pc:sldMk cId="4289229241" sldId="261"/>
            <ac:spMk id="40" creationId="{5298780A-33B9-4EA2-8F67-DE68AD62841B}"/>
          </ac:spMkLst>
        </pc:spChg>
        <pc:spChg chg="add del">
          <ac:chgData name="h h" userId="b9e0e17cab6ecdee" providerId="LiveId" clId="{CD6B476D-E7B4-4BD5-9717-E6B3A1B358E2}" dt="2025-05-09T17:16:02.750" v="1501" actId="26606"/>
          <ac:spMkLst>
            <pc:docMk/>
            <pc:sldMk cId="4289229241" sldId="261"/>
            <ac:spMk id="41" creationId="{7F488E8B-4E1E-4402-8935-D4E6C02615C7}"/>
          </ac:spMkLst>
        </pc:spChg>
        <pc:spChg chg="add del">
          <ac:chgData name="h h" userId="b9e0e17cab6ecdee" providerId="LiveId" clId="{CD6B476D-E7B4-4BD5-9717-E6B3A1B358E2}" dt="2025-05-09T17:16:16.059" v="1503" actId="26606"/>
          <ac:spMkLst>
            <pc:docMk/>
            <pc:sldMk cId="4289229241" sldId="261"/>
            <ac:spMk id="44" creationId="{100EDD19-6802-4EC3-95CE-CFFAB042CFD6}"/>
          </ac:spMkLst>
        </pc:spChg>
        <pc:spChg chg="add del">
          <ac:chgData name="h h" userId="b9e0e17cab6ecdee" providerId="LiveId" clId="{CD6B476D-E7B4-4BD5-9717-E6B3A1B358E2}" dt="2025-05-09T17:16:16.059" v="1503" actId="26606"/>
          <ac:spMkLst>
            <pc:docMk/>
            <pc:sldMk cId="4289229241" sldId="261"/>
            <ac:spMk id="45" creationId="{DB17E863-922E-4C26-BD64-E8FD41D28661}"/>
          </ac:spMkLst>
        </pc:spChg>
        <pc:cxnChg chg="add del">
          <ac:chgData name="h h" userId="b9e0e17cab6ecdee" providerId="LiveId" clId="{CD6B476D-E7B4-4BD5-9717-E6B3A1B358E2}" dt="2025-05-09T17:16:02.750" v="1501" actId="26606"/>
          <ac:cxnSpMkLst>
            <pc:docMk/>
            <pc:sldMk cId="4289229241" sldId="261"/>
            <ac:cxnSpMk id="42" creationId="{23AAC9B5-8015-485C-ACF9-A750390E9A56}"/>
          </ac:cxnSpMkLst>
        </pc:cxnChg>
      </pc:sldChg>
      <pc:sldChg chg="addSp modSp new mod setBg">
        <pc:chgData name="h h" userId="b9e0e17cab6ecdee" providerId="LiveId" clId="{CD6B476D-E7B4-4BD5-9717-E6B3A1B358E2}" dt="2025-05-09T18:11:50.963" v="1794" actId="20577"/>
        <pc:sldMkLst>
          <pc:docMk/>
          <pc:sldMk cId="3460908241" sldId="262"/>
        </pc:sldMkLst>
        <pc:spChg chg="mod">
          <ac:chgData name="h h" userId="b9e0e17cab6ecdee" providerId="LiveId" clId="{CD6B476D-E7B4-4BD5-9717-E6B3A1B358E2}" dt="2025-05-09T17:35:34.303" v="1598" actId="26606"/>
          <ac:spMkLst>
            <pc:docMk/>
            <pc:sldMk cId="3460908241" sldId="262"/>
            <ac:spMk id="2" creationId="{3C3BFEAE-26B0-F4D5-09A7-FC1ACE062641}"/>
          </ac:spMkLst>
        </pc:spChg>
        <pc:spChg chg="mod">
          <ac:chgData name="h h" userId="b9e0e17cab6ecdee" providerId="LiveId" clId="{CD6B476D-E7B4-4BD5-9717-E6B3A1B358E2}" dt="2025-05-09T18:11:50.963" v="1794" actId="20577"/>
          <ac:spMkLst>
            <pc:docMk/>
            <pc:sldMk cId="3460908241" sldId="262"/>
            <ac:spMk id="3" creationId="{4D82066B-AAFC-A33F-D8F7-9A27AA186009}"/>
          </ac:spMkLst>
        </pc:spChg>
        <pc:spChg chg="add">
          <ac:chgData name="h h" userId="b9e0e17cab6ecdee" providerId="LiveId" clId="{CD6B476D-E7B4-4BD5-9717-E6B3A1B358E2}" dt="2025-05-09T17:35:34.303" v="1598" actId="26606"/>
          <ac:spMkLst>
            <pc:docMk/>
            <pc:sldMk cId="3460908241" sldId="262"/>
            <ac:spMk id="8" creationId="{777A147A-9ED8-46B4-8660-1B3C2AA880B5}"/>
          </ac:spMkLst>
        </pc:spChg>
        <pc:spChg chg="add">
          <ac:chgData name="h h" userId="b9e0e17cab6ecdee" providerId="LiveId" clId="{CD6B476D-E7B4-4BD5-9717-E6B3A1B358E2}" dt="2025-05-09T17:35:34.303" v="1598" actId="26606"/>
          <ac:spMkLst>
            <pc:docMk/>
            <pc:sldMk cId="3460908241" sldId="262"/>
            <ac:spMk id="10" creationId="{5D6C15A0-C087-4593-8414-2B4EC1CDC3DE}"/>
          </ac:spMkLst>
        </pc:spChg>
      </pc:sldChg>
      <pc:sldChg chg="addSp delSp modSp new mod setBg">
        <pc:chgData name="h h" userId="b9e0e17cab6ecdee" providerId="LiveId" clId="{CD6B476D-E7B4-4BD5-9717-E6B3A1B358E2}" dt="2025-05-09T18:07:37.277" v="1766" actId="26606"/>
        <pc:sldMkLst>
          <pc:docMk/>
          <pc:sldMk cId="477546216" sldId="263"/>
        </pc:sldMkLst>
        <pc:spChg chg="mod">
          <ac:chgData name="h h" userId="b9e0e17cab6ecdee" providerId="LiveId" clId="{CD6B476D-E7B4-4BD5-9717-E6B3A1B358E2}" dt="2025-05-09T18:07:37.277" v="1766" actId="26606"/>
          <ac:spMkLst>
            <pc:docMk/>
            <pc:sldMk cId="477546216" sldId="263"/>
            <ac:spMk id="2" creationId="{D21E6C17-37FE-1E45-F782-2D428FBFEF20}"/>
          </ac:spMkLst>
        </pc:spChg>
        <pc:spChg chg="mod">
          <ac:chgData name="h h" userId="b9e0e17cab6ecdee" providerId="LiveId" clId="{CD6B476D-E7B4-4BD5-9717-E6B3A1B358E2}" dt="2025-05-09T18:07:37.277" v="1766" actId="26606"/>
          <ac:spMkLst>
            <pc:docMk/>
            <pc:sldMk cId="477546216" sldId="263"/>
            <ac:spMk id="3" creationId="{860FA199-B436-044F-40CA-DE3B84CCF7B7}"/>
          </ac:spMkLst>
        </pc:spChg>
        <pc:spChg chg="add del">
          <ac:chgData name="h h" userId="b9e0e17cab6ecdee" providerId="LiveId" clId="{CD6B476D-E7B4-4BD5-9717-E6B3A1B358E2}" dt="2025-05-09T18:07:34.062" v="1761" actId="26606"/>
          <ac:spMkLst>
            <pc:docMk/>
            <pc:sldMk cId="477546216" sldId="263"/>
            <ac:spMk id="8" creationId="{DAF1966E-FD40-4A4A-B61B-C4DF7FA05F06}"/>
          </ac:spMkLst>
        </pc:spChg>
        <pc:spChg chg="add del">
          <ac:chgData name="h h" userId="b9e0e17cab6ecdee" providerId="LiveId" clId="{CD6B476D-E7B4-4BD5-9717-E6B3A1B358E2}" dt="2025-05-09T18:07:34.062" v="1761" actId="26606"/>
          <ac:spMkLst>
            <pc:docMk/>
            <pc:sldMk cId="477546216" sldId="263"/>
            <ac:spMk id="10" creationId="{047BFA19-D45E-416B-A404-7AF2F3F27017}"/>
          </ac:spMkLst>
        </pc:spChg>
        <pc:spChg chg="add del">
          <ac:chgData name="h h" userId="b9e0e17cab6ecdee" providerId="LiveId" clId="{CD6B476D-E7B4-4BD5-9717-E6B3A1B358E2}" dt="2025-05-09T18:07:34.062" v="1761" actId="26606"/>
          <ac:spMkLst>
            <pc:docMk/>
            <pc:sldMk cId="477546216" sldId="263"/>
            <ac:spMk id="12" creationId="{8E0105E7-23DB-4CF2-8258-FF47C7620F6E}"/>
          </ac:spMkLst>
        </pc:spChg>
        <pc:spChg chg="add del">
          <ac:chgData name="h h" userId="b9e0e17cab6ecdee" providerId="LiveId" clId="{CD6B476D-E7B4-4BD5-9717-E6B3A1B358E2}" dt="2025-05-09T18:07:34.062" v="1761" actId="26606"/>
          <ac:spMkLst>
            <pc:docMk/>
            <pc:sldMk cId="477546216" sldId="263"/>
            <ac:spMk id="14" creationId="{074B4F7D-14B2-478B-8BF5-01E4E0C5D263}"/>
          </ac:spMkLst>
        </pc:spChg>
        <pc:spChg chg="add del">
          <ac:chgData name="h h" userId="b9e0e17cab6ecdee" providerId="LiveId" clId="{CD6B476D-E7B4-4BD5-9717-E6B3A1B358E2}" dt="2025-05-09T18:07:35.871" v="1763" actId="26606"/>
          <ac:spMkLst>
            <pc:docMk/>
            <pc:sldMk cId="477546216" sldId="263"/>
            <ac:spMk id="16" creationId="{081EA652-8C6A-4E69-BEB9-170809474553}"/>
          </ac:spMkLst>
        </pc:spChg>
        <pc:spChg chg="add del">
          <ac:chgData name="h h" userId="b9e0e17cab6ecdee" providerId="LiveId" clId="{CD6B476D-E7B4-4BD5-9717-E6B3A1B358E2}" dt="2025-05-09T18:07:35.871" v="1763" actId="26606"/>
          <ac:spMkLst>
            <pc:docMk/>
            <pc:sldMk cId="477546216" sldId="263"/>
            <ac:spMk id="17" creationId="{5298780A-33B9-4EA2-8F67-DE68AD62841B}"/>
          </ac:spMkLst>
        </pc:spChg>
        <pc:spChg chg="add del">
          <ac:chgData name="h h" userId="b9e0e17cab6ecdee" providerId="LiveId" clId="{CD6B476D-E7B4-4BD5-9717-E6B3A1B358E2}" dt="2025-05-09T18:07:35.871" v="1763" actId="26606"/>
          <ac:spMkLst>
            <pc:docMk/>
            <pc:sldMk cId="477546216" sldId="263"/>
            <ac:spMk id="18" creationId="{7F488E8B-4E1E-4402-8935-D4E6C02615C7}"/>
          </ac:spMkLst>
        </pc:spChg>
        <pc:spChg chg="add del">
          <ac:chgData name="h h" userId="b9e0e17cab6ecdee" providerId="LiveId" clId="{CD6B476D-E7B4-4BD5-9717-E6B3A1B358E2}" dt="2025-05-09T18:07:37.272" v="1765" actId="26606"/>
          <ac:spMkLst>
            <pc:docMk/>
            <pc:sldMk cId="477546216" sldId="263"/>
            <ac:spMk id="21" creationId="{100EDD19-6802-4EC3-95CE-CFFAB042CFD6}"/>
          </ac:spMkLst>
        </pc:spChg>
        <pc:spChg chg="add del">
          <ac:chgData name="h h" userId="b9e0e17cab6ecdee" providerId="LiveId" clId="{CD6B476D-E7B4-4BD5-9717-E6B3A1B358E2}" dt="2025-05-09T18:07:37.272" v="1765" actId="26606"/>
          <ac:spMkLst>
            <pc:docMk/>
            <pc:sldMk cId="477546216" sldId="263"/>
            <ac:spMk id="22" creationId="{DB17E863-922E-4C26-BD64-E8FD41D28661}"/>
          </ac:spMkLst>
        </pc:spChg>
        <pc:spChg chg="add">
          <ac:chgData name="h h" userId="b9e0e17cab6ecdee" providerId="LiveId" clId="{CD6B476D-E7B4-4BD5-9717-E6B3A1B358E2}" dt="2025-05-09T18:07:37.277" v="1766" actId="26606"/>
          <ac:spMkLst>
            <pc:docMk/>
            <pc:sldMk cId="477546216" sldId="263"/>
            <ac:spMk id="24" creationId="{DAF1966E-FD40-4A4A-B61B-C4DF7FA05F06}"/>
          </ac:spMkLst>
        </pc:spChg>
        <pc:spChg chg="add">
          <ac:chgData name="h h" userId="b9e0e17cab6ecdee" providerId="LiveId" clId="{CD6B476D-E7B4-4BD5-9717-E6B3A1B358E2}" dt="2025-05-09T18:07:37.277" v="1766" actId="26606"/>
          <ac:spMkLst>
            <pc:docMk/>
            <pc:sldMk cId="477546216" sldId="263"/>
            <ac:spMk id="25" creationId="{047BFA19-D45E-416B-A404-7AF2F3F27017}"/>
          </ac:spMkLst>
        </pc:spChg>
        <pc:spChg chg="add">
          <ac:chgData name="h h" userId="b9e0e17cab6ecdee" providerId="LiveId" clId="{CD6B476D-E7B4-4BD5-9717-E6B3A1B358E2}" dt="2025-05-09T18:07:37.277" v="1766" actId="26606"/>
          <ac:spMkLst>
            <pc:docMk/>
            <pc:sldMk cId="477546216" sldId="263"/>
            <ac:spMk id="26" creationId="{8E0105E7-23DB-4CF2-8258-FF47C7620F6E}"/>
          </ac:spMkLst>
        </pc:spChg>
        <pc:spChg chg="add">
          <ac:chgData name="h h" userId="b9e0e17cab6ecdee" providerId="LiveId" clId="{CD6B476D-E7B4-4BD5-9717-E6B3A1B358E2}" dt="2025-05-09T18:07:37.277" v="1766" actId="26606"/>
          <ac:spMkLst>
            <pc:docMk/>
            <pc:sldMk cId="477546216" sldId="263"/>
            <ac:spMk id="27" creationId="{074B4F7D-14B2-478B-8BF5-01E4E0C5D263}"/>
          </ac:spMkLst>
        </pc:spChg>
        <pc:cxnChg chg="add del">
          <ac:chgData name="h h" userId="b9e0e17cab6ecdee" providerId="LiveId" clId="{CD6B476D-E7B4-4BD5-9717-E6B3A1B358E2}" dt="2025-05-09T18:07:35.871" v="1763" actId="26606"/>
          <ac:cxnSpMkLst>
            <pc:docMk/>
            <pc:sldMk cId="477546216" sldId="263"/>
            <ac:cxnSpMk id="19" creationId="{23AAC9B5-8015-485C-ACF9-A750390E9A56}"/>
          </ac:cxnSpMkLst>
        </pc:cxnChg>
      </pc:sldChg>
      <pc:sldChg chg="addSp delSp modSp new mod setBg">
        <pc:chgData name="h h" userId="b9e0e17cab6ecdee" providerId="LiveId" clId="{CD6B476D-E7B4-4BD5-9717-E6B3A1B358E2}" dt="2025-05-09T17:41:10.758" v="1642" actId="26606"/>
        <pc:sldMkLst>
          <pc:docMk/>
          <pc:sldMk cId="2775905081" sldId="264"/>
        </pc:sldMkLst>
        <pc:spChg chg="mod">
          <ac:chgData name="h h" userId="b9e0e17cab6ecdee" providerId="LiveId" clId="{CD6B476D-E7B4-4BD5-9717-E6B3A1B358E2}" dt="2025-05-09T17:41:10.758" v="1642" actId="26606"/>
          <ac:spMkLst>
            <pc:docMk/>
            <pc:sldMk cId="2775905081" sldId="264"/>
            <ac:spMk id="2" creationId="{5D5D9816-D9EB-2CF4-AD13-638EB0E9712C}"/>
          </ac:spMkLst>
        </pc:spChg>
        <pc:spChg chg="mod">
          <ac:chgData name="h h" userId="b9e0e17cab6ecdee" providerId="LiveId" clId="{CD6B476D-E7B4-4BD5-9717-E6B3A1B358E2}" dt="2025-05-09T17:41:10.758" v="1642" actId="26606"/>
          <ac:spMkLst>
            <pc:docMk/>
            <pc:sldMk cId="2775905081" sldId="264"/>
            <ac:spMk id="3" creationId="{7EDB147F-CF62-4462-32CB-A0D9F6A8266B}"/>
          </ac:spMkLst>
        </pc:spChg>
        <pc:spChg chg="add del">
          <ac:chgData name="h h" userId="b9e0e17cab6ecdee" providerId="LiveId" clId="{CD6B476D-E7B4-4BD5-9717-E6B3A1B358E2}" dt="2025-05-09T17:40:48.784" v="1636"/>
          <ac:spMkLst>
            <pc:docMk/>
            <pc:sldMk cId="2775905081" sldId="264"/>
            <ac:spMk id="4" creationId="{E07CDED0-78BE-1FA3-A91A-2B83CBA84C65}"/>
          </ac:spMkLst>
        </pc:spChg>
        <pc:spChg chg="add del">
          <ac:chgData name="h h" userId="b9e0e17cab6ecdee" providerId="LiveId" clId="{CD6B476D-E7B4-4BD5-9717-E6B3A1B358E2}" dt="2025-05-09T17:40:52.416" v="1638"/>
          <ac:spMkLst>
            <pc:docMk/>
            <pc:sldMk cId="2775905081" sldId="264"/>
            <ac:spMk id="5" creationId="{A4BD36C1-9D57-AF83-B79D-AB4B1AA2DCF5}"/>
          </ac:spMkLst>
        </pc:spChg>
        <pc:spChg chg="add">
          <ac:chgData name="h h" userId="b9e0e17cab6ecdee" providerId="LiveId" clId="{CD6B476D-E7B4-4BD5-9717-E6B3A1B358E2}" dt="2025-05-09T17:41:10.758" v="1642" actId="26606"/>
          <ac:spMkLst>
            <pc:docMk/>
            <pc:sldMk cId="2775905081" sldId="264"/>
            <ac:spMk id="12" creationId="{F13C74B1-5B17-4795-BED0-7140497B445A}"/>
          </ac:spMkLst>
        </pc:spChg>
        <pc:spChg chg="add">
          <ac:chgData name="h h" userId="b9e0e17cab6ecdee" providerId="LiveId" clId="{CD6B476D-E7B4-4BD5-9717-E6B3A1B358E2}" dt="2025-05-09T17:41:10.758" v="1642" actId="26606"/>
          <ac:spMkLst>
            <pc:docMk/>
            <pc:sldMk cId="2775905081" sldId="264"/>
            <ac:spMk id="14" creationId="{D4974D33-8DC5-464E-8C6D-BE58F0669C17}"/>
          </ac:spMkLst>
        </pc:spChg>
        <pc:picChg chg="add mod">
          <ac:chgData name="h h" userId="b9e0e17cab6ecdee" providerId="LiveId" clId="{CD6B476D-E7B4-4BD5-9717-E6B3A1B358E2}" dt="2025-05-09T17:41:10.758" v="1642" actId="26606"/>
          <ac:picMkLst>
            <pc:docMk/>
            <pc:sldMk cId="2775905081" sldId="264"/>
            <ac:picMk id="7" creationId="{2DD8A74A-6236-B1D8-7064-901D8EAE5B44}"/>
          </ac:picMkLst>
        </pc:picChg>
      </pc:sldChg>
      <pc:sldChg chg="addSp modSp new mod setBg">
        <pc:chgData name="h h" userId="b9e0e17cab6ecdee" providerId="LiveId" clId="{CD6B476D-E7B4-4BD5-9717-E6B3A1B358E2}" dt="2025-05-09T17:51:44.079" v="1672" actId="26606"/>
        <pc:sldMkLst>
          <pc:docMk/>
          <pc:sldMk cId="1514861554" sldId="265"/>
        </pc:sldMkLst>
        <pc:spChg chg="mod">
          <ac:chgData name="h h" userId="b9e0e17cab6ecdee" providerId="LiveId" clId="{CD6B476D-E7B4-4BD5-9717-E6B3A1B358E2}" dt="2025-05-09T17:51:44.079" v="1672" actId="26606"/>
          <ac:spMkLst>
            <pc:docMk/>
            <pc:sldMk cId="1514861554" sldId="265"/>
            <ac:spMk id="2" creationId="{2489AB9F-E597-83D5-4522-D916A2AE9C80}"/>
          </ac:spMkLst>
        </pc:spChg>
        <pc:spChg chg="mod">
          <ac:chgData name="h h" userId="b9e0e17cab6ecdee" providerId="LiveId" clId="{CD6B476D-E7B4-4BD5-9717-E6B3A1B358E2}" dt="2025-05-09T17:51:44.079" v="1672" actId="26606"/>
          <ac:spMkLst>
            <pc:docMk/>
            <pc:sldMk cId="1514861554" sldId="265"/>
            <ac:spMk id="3" creationId="{F1D1CFF7-488F-4AD8-51AC-6CC39CBC64AA}"/>
          </ac:spMkLst>
        </pc:spChg>
        <pc:spChg chg="add">
          <ac:chgData name="h h" userId="b9e0e17cab6ecdee" providerId="LiveId" clId="{CD6B476D-E7B4-4BD5-9717-E6B3A1B358E2}" dt="2025-05-09T17:51:44.079" v="1672" actId="26606"/>
          <ac:spMkLst>
            <pc:docMk/>
            <pc:sldMk cId="1514861554" sldId="265"/>
            <ac:spMk id="10" creationId="{F13C74B1-5B17-4795-BED0-7140497B445A}"/>
          </ac:spMkLst>
        </pc:spChg>
        <pc:spChg chg="add">
          <ac:chgData name="h h" userId="b9e0e17cab6ecdee" providerId="LiveId" clId="{CD6B476D-E7B4-4BD5-9717-E6B3A1B358E2}" dt="2025-05-09T17:51:44.079" v="1672" actId="26606"/>
          <ac:spMkLst>
            <pc:docMk/>
            <pc:sldMk cId="1514861554" sldId="265"/>
            <ac:spMk id="12" creationId="{D4974D33-8DC5-464E-8C6D-BE58F0669C17}"/>
          </ac:spMkLst>
        </pc:spChg>
        <pc:picChg chg="add mod">
          <ac:chgData name="h h" userId="b9e0e17cab6ecdee" providerId="LiveId" clId="{CD6B476D-E7B4-4BD5-9717-E6B3A1B358E2}" dt="2025-05-09T17:51:44.079" v="1672" actId="26606"/>
          <ac:picMkLst>
            <pc:docMk/>
            <pc:sldMk cId="1514861554" sldId="265"/>
            <ac:picMk id="5" creationId="{ADD19595-AFD9-4BA5-DF03-22E665AA4A91}"/>
          </ac:picMkLst>
        </pc:picChg>
      </pc:sldChg>
      <pc:sldChg chg="addSp delSp modSp new mod setBg">
        <pc:chgData name="h h" userId="b9e0e17cab6ecdee" providerId="LiveId" clId="{CD6B476D-E7B4-4BD5-9717-E6B3A1B358E2}" dt="2025-05-09T17:58:25.607" v="1717" actId="14100"/>
        <pc:sldMkLst>
          <pc:docMk/>
          <pc:sldMk cId="889533880" sldId="266"/>
        </pc:sldMkLst>
        <pc:spChg chg="mod">
          <ac:chgData name="h h" userId="b9e0e17cab6ecdee" providerId="LiveId" clId="{CD6B476D-E7B4-4BD5-9717-E6B3A1B358E2}" dt="2025-05-09T17:58:18.247" v="1716" actId="26606"/>
          <ac:spMkLst>
            <pc:docMk/>
            <pc:sldMk cId="889533880" sldId="266"/>
            <ac:spMk id="2" creationId="{5BE21302-F3EB-9BCF-50C4-9EA5A4ACE2F6}"/>
          </ac:spMkLst>
        </pc:spChg>
        <pc:spChg chg="mod ord">
          <ac:chgData name="h h" userId="b9e0e17cab6ecdee" providerId="LiveId" clId="{CD6B476D-E7B4-4BD5-9717-E6B3A1B358E2}" dt="2025-05-09T17:58:18.247" v="1716" actId="26606"/>
          <ac:spMkLst>
            <pc:docMk/>
            <pc:sldMk cId="889533880" sldId="266"/>
            <ac:spMk id="3" creationId="{71ED15D7-1318-4149-DCF3-5BED09ECEF3C}"/>
          </ac:spMkLst>
        </pc:spChg>
        <pc:spChg chg="add">
          <ac:chgData name="h h" userId="b9e0e17cab6ecdee" providerId="LiveId" clId="{CD6B476D-E7B4-4BD5-9717-E6B3A1B358E2}" dt="2025-05-09T17:58:18.247" v="1716" actId="26606"/>
          <ac:spMkLst>
            <pc:docMk/>
            <pc:sldMk cId="889533880" sldId="266"/>
            <ac:spMk id="2052" creationId="{2B97F24A-32CE-4C1C-A50D-3016B394DCFB}"/>
          </ac:spMkLst>
        </pc:spChg>
        <pc:spChg chg="add">
          <ac:chgData name="h h" userId="b9e0e17cab6ecdee" providerId="LiveId" clId="{CD6B476D-E7B4-4BD5-9717-E6B3A1B358E2}" dt="2025-05-09T17:58:18.247" v="1716" actId="26606"/>
          <ac:spMkLst>
            <pc:docMk/>
            <pc:sldMk cId="889533880" sldId="266"/>
            <ac:spMk id="2053" creationId="{CD8B4F24-440B-49E9-B85D-733523DC064B}"/>
          </ac:spMkLst>
        </pc:spChg>
        <pc:spChg chg="add del">
          <ac:chgData name="h h" userId="b9e0e17cab6ecdee" providerId="LiveId" clId="{CD6B476D-E7B4-4BD5-9717-E6B3A1B358E2}" dt="2025-05-09T17:58:14.746" v="1715" actId="26606"/>
          <ac:spMkLst>
            <pc:docMk/>
            <pc:sldMk cId="889533880" sldId="266"/>
            <ac:spMk id="2055" creationId="{F13C74B1-5B17-4795-BED0-7140497B445A}"/>
          </ac:spMkLst>
        </pc:spChg>
        <pc:spChg chg="add del">
          <ac:chgData name="h h" userId="b9e0e17cab6ecdee" providerId="LiveId" clId="{CD6B476D-E7B4-4BD5-9717-E6B3A1B358E2}" dt="2025-05-09T17:58:14.746" v="1715" actId="26606"/>
          <ac:spMkLst>
            <pc:docMk/>
            <pc:sldMk cId="889533880" sldId="266"/>
            <ac:spMk id="2057" creationId="{D4974D33-8DC5-464E-8C6D-BE58F0669C17}"/>
          </ac:spMkLst>
        </pc:spChg>
        <pc:picChg chg="add mod">
          <ac:chgData name="h h" userId="b9e0e17cab6ecdee" providerId="LiveId" clId="{CD6B476D-E7B4-4BD5-9717-E6B3A1B358E2}" dt="2025-05-09T17:58:25.607" v="1717" actId="14100"/>
          <ac:picMkLst>
            <pc:docMk/>
            <pc:sldMk cId="889533880" sldId="266"/>
            <ac:picMk id="2050" creationId="{F8230606-EF83-6610-D148-FD0E323B52FE}"/>
          </ac:picMkLst>
        </pc:picChg>
      </pc:sldChg>
      <pc:sldChg chg="addSp delSp modSp new mod setBg">
        <pc:chgData name="h h" userId="b9e0e17cab6ecdee" providerId="LiveId" clId="{CD6B476D-E7B4-4BD5-9717-E6B3A1B358E2}" dt="2025-05-09T18:11:25.298" v="1785" actId="962"/>
        <pc:sldMkLst>
          <pc:docMk/>
          <pc:sldMk cId="3467414635" sldId="267"/>
        </pc:sldMkLst>
        <pc:spChg chg="mod">
          <ac:chgData name="h h" userId="b9e0e17cab6ecdee" providerId="LiveId" clId="{CD6B476D-E7B4-4BD5-9717-E6B3A1B358E2}" dt="2025-05-09T18:11:22.502" v="1783" actId="26606"/>
          <ac:spMkLst>
            <pc:docMk/>
            <pc:sldMk cId="3467414635" sldId="267"/>
            <ac:spMk id="2" creationId="{D9D2CBB3-A13A-1955-335C-F7974D9CB045}"/>
          </ac:spMkLst>
        </pc:spChg>
        <pc:spChg chg="mod">
          <ac:chgData name="h h" userId="b9e0e17cab6ecdee" providerId="LiveId" clId="{CD6B476D-E7B4-4BD5-9717-E6B3A1B358E2}" dt="2025-05-09T18:11:22.502" v="1783" actId="26606"/>
          <ac:spMkLst>
            <pc:docMk/>
            <pc:sldMk cId="3467414635" sldId="267"/>
            <ac:spMk id="3" creationId="{4BE4A2DD-3890-D319-4E09-6F213D91FB93}"/>
          </ac:spMkLst>
        </pc:spChg>
        <pc:spChg chg="add del mod">
          <ac:chgData name="h h" userId="b9e0e17cab6ecdee" providerId="LiveId" clId="{CD6B476D-E7B4-4BD5-9717-E6B3A1B358E2}" dt="2025-05-09T18:10:38.424" v="1776"/>
          <ac:spMkLst>
            <pc:docMk/>
            <pc:sldMk cId="3467414635" sldId="267"/>
            <ac:spMk id="4" creationId="{3C5EAC5E-E51A-4D2A-FE9C-A1F3ABE67285}"/>
          </ac:spMkLst>
        </pc:spChg>
        <pc:spChg chg="add">
          <ac:chgData name="h h" userId="b9e0e17cab6ecdee" providerId="LiveId" clId="{CD6B476D-E7B4-4BD5-9717-E6B3A1B358E2}" dt="2025-05-09T18:11:22.502" v="1783" actId="26606"/>
          <ac:spMkLst>
            <pc:docMk/>
            <pc:sldMk cId="3467414635" sldId="267"/>
            <ac:spMk id="3081" creationId="{F13C74B1-5B17-4795-BED0-7140497B445A}"/>
          </ac:spMkLst>
        </pc:spChg>
        <pc:spChg chg="add">
          <ac:chgData name="h h" userId="b9e0e17cab6ecdee" providerId="LiveId" clId="{CD6B476D-E7B4-4BD5-9717-E6B3A1B358E2}" dt="2025-05-09T18:11:22.502" v="1783" actId="26606"/>
          <ac:spMkLst>
            <pc:docMk/>
            <pc:sldMk cId="3467414635" sldId="267"/>
            <ac:spMk id="3083" creationId="{D4974D33-8DC5-464E-8C6D-BE58F0669C17}"/>
          </ac:spMkLst>
        </pc:spChg>
        <pc:graphicFrameChg chg="add del mod">
          <ac:chgData name="h h" userId="b9e0e17cab6ecdee" providerId="LiveId" clId="{CD6B476D-E7B4-4BD5-9717-E6B3A1B358E2}" dt="2025-05-09T18:10:51.872" v="1778"/>
          <ac:graphicFrameMkLst>
            <pc:docMk/>
            <pc:sldMk cId="3467414635" sldId="267"/>
            <ac:graphicFrameMk id="5" creationId="{81F9BF7F-7F23-FAAD-B479-CA593CE7EBBA}"/>
          </ac:graphicFrameMkLst>
        </pc:graphicFrameChg>
        <pc:graphicFrameChg chg="add del mod">
          <ac:chgData name="h h" userId="b9e0e17cab6ecdee" providerId="LiveId" clId="{CD6B476D-E7B4-4BD5-9717-E6B3A1B358E2}" dt="2025-05-09T18:11:01.271" v="1780"/>
          <ac:graphicFrameMkLst>
            <pc:docMk/>
            <pc:sldMk cId="3467414635" sldId="267"/>
            <ac:graphicFrameMk id="6" creationId="{05CC7B74-4647-DA77-48FB-2EF2A8AFA2E8}"/>
          </ac:graphicFrameMkLst>
        </pc:graphicFrameChg>
        <pc:picChg chg="add mod">
          <ac:chgData name="h h" userId="b9e0e17cab6ecdee" providerId="LiveId" clId="{CD6B476D-E7B4-4BD5-9717-E6B3A1B358E2}" dt="2025-05-09T18:11:25.298" v="1785" actId="962"/>
          <ac:picMkLst>
            <pc:docMk/>
            <pc:sldMk cId="3467414635" sldId="267"/>
            <ac:picMk id="3076" creationId="{24E29D1A-C05E-18E1-22E0-79C3A45226C3}"/>
          </ac:picMkLst>
        </pc:picChg>
      </pc:sldChg>
      <pc:sldChg chg="addSp delSp modSp new mod setBg">
        <pc:chgData name="h h" userId="b9e0e17cab6ecdee" providerId="LiveId" clId="{CD6B476D-E7B4-4BD5-9717-E6B3A1B358E2}" dt="2025-05-09T18:17:52.836" v="1829" actId="27614"/>
        <pc:sldMkLst>
          <pc:docMk/>
          <pc:sldMk cId="991094354" sldId="268"/>
        </pc:sldMkLst>
        <pc:spChg chg="mod">
          <ac:chgData name="h h" userId="b9e0e17cab6ecdee" providerId="LiveId" clId="{CD6B476D-E7B4-4BD5-9717-E6B3A1B358E2}" dt="2025-05-09T18:17:45.032" v="1828" actId="26606"/>
          <ac:spMkLst>
            <pc:docMk/>
            <pc:sldMk cId="991094354" sldId="268"/>
            <ac:spMk id="2" creationId="{BFD01648-C398-63C2-FA8D-9DD904462091}"/>
          </ac:spMkLst>
        </pc:spChg>
        <pc:spChg chg="mod">
          <ac:chgData name="h h" userId="b9e0e17cab6ecdee" providerId="LiveId" clId="{CD6B476D-E7B4-4BD5-9717-E6B3A1B358E2}" dt="2025-05-09T18:17:45.032" v="1828" actId="26606"/>
          <ac:spMkLst>
            <pc:docMk/>
            <pc:sldMk cId="991094354" sldId="268"/>
            <ac:spMk id="3" creationId="{C4727EEC-54B7-9D5B-F1E5-01280F8BA582}"/>
          </ac:spMkLst>
        </pc:spChg>
        <pc:spChg chg="add del">
          <ac:chgData name="h h" userId="b9e0e17cab6ecdee" providerId="LiveId" clId="{CD6B476D-E7B4-4BD5-9717-E6B3A1B358E2}" dt="2025-05-09T18:17:43.012" v="1825" actId="26606"/>
          <ac:spMkLst>
            <pc:docMk/>
            <pc:sldMk cId="991094354" sldId="268"/>
            <ac:spMk id="4103" creationId="{2B97F24A-32CE-4C1C-A50D-3016B394DCFB}"/>
          </ac:spMkLst>
        </pc:spChg>
        <pc:spChg chg="add del">
          <ac:chgData name="h h" userId="b9e0e17cab6ecdee" providerId="LiveId" clId="{CD6B476D-E7B4-4BD5-9717-E6B3A1B358E2}" dt="2025-05-09T18:17:43.012" v="1825" actId="26606"/>
          <ac:spMkLst>
            <pc:docMk/>
            <pc:sldMk cId="991094354" sldId="268"/>
            <ac:spMk id="4105" creationId="{CD8B4F24-440B-49E9-B85D-733523DC064B}"/>
          </ac:spMkLst>
        </pc:spChg>
        <pc:spChg chg="add del">
          <ac:chgData name="h h" userId="b9e0e17cab6ecdee" providerId="LiveId" clId="{CD6B476D-E7B4-4BD5-9717-E6B3A1B358E2}" dt="2025-05-09T18:17:45.028" v="1827" actId="26606"/>
          <ac:spMkLst>
            <pc:docMk/>
            <pc:sldMk cId="991094354" sldId="268"/>
            <ac:spMk id="4107" creationId="{2B97F24A-32CE-4C1C-A50D-3016B394DCFB}"/>
          </ac:spMkLst>
        </pc:spChg>
        <pc:spChg chg="add del">
          <ac:chgData name="h h" userId="b9e0e17cab6ecdee" providerId="LiveId" clId="{CD6B476D-E7B4-4BD5-9717-E6B3A1B358E2}" dt="2025-05-09T18:17:45.028" v="1827" actId="26606"/>
          <ac:spMkLst>
            <pc:docMk/>
            <pc:sldMk cId="991094354" sldId="268"/>
            <ac:spMk id="4108" creationId="{6357EC4F-235E-4222-A36F-C7878ACE37F2}"/>
          </ac:spMkLst>
        </pc:spChg>
        <pc:spChg chg="add">
          <ac:chgData name="h h" userId="b9e0e17cab6ecdee" providerId="LiveId" clId="{CD6B476D-E7B4-4BD5-9717-E6B3A1B358E2}" dt="2025-05-09T18:17:45.032" v="1828" actId="26606"/>
          <ac:spMkLst>
            <pc:docMk/>
            <pc:sldMk cId="991094354" sldId="268"/>
            <ac:spMk id="4110" creationId="{2B97F24A-32CE-4C1C-A50D-3016B394DCFB}"/>
          </ac:spMkLst>
        </pc:spChg>
        <pc:spChg chg="add">
          <ac:chgData name="h h" userId="b9e0e17cab6ecdee" providerId="LiveId" clId="{CD6B476D-E7B4-4BD5-9717-E6B3A1B358E2}" dt="2025-05-09T18:17:45.032" v="1828" actId="26606"/>
          <ac:spMkLst>
            <pc:docMk/>
            <pc:sldMk cId="991094354" sldId="268"/>
            <ac:spMk id="4111" creationId="{CD8B4F24-440B-49E9-B85D-733523DC064B}"/>
          </ac:spMkLst>
        </pc:spChg>
        <pc:picChg chg="add mod">
          <ac:chgData name="h h" userId="b9e0e17cab6ecdee" providerId="LiveId" clId="{CD6B476D-E7B4-4BD5-9717-E6B3A1B358E2}" dt="2025-05-09T18:17:52.836" v="1829" actId="27614"/>
          <ac:picMkLst>
            <pc:docMk/>
            <pc:sldMk cId="991094354" sldId="268"/>
            <ac:picMk id="4098" creationId="{C549E80A-CC6B-4E95-CF45-011E153176CA}"/>
          </ac:picMkLst>
        </pc:picChg>
      </pc:sldChg>
      <pc:sldChg chg="addSp delSp modSp new mod setBg">
        <pc:chgData name="h h" userId="b9e0e17cab6ecdee" providerId="LiveId" clId="{CD6B476D-E7B4-4BD5-9717-E6B3A1B358E2}" dt="2025-05-10T05:31:27.846" v="1873" actId="26606"/>
        <pc:sldMkLst>
          <pc:docMk/>
          <pc:sldMk cId="3162875824" sldId="269"/>
        </pc:sldMkLst>
        <pc:spChg chg="mod">
          <ac:chgData name="h h" userId="b9e0e17cab6ecdee" providerId="LiveId" clId="{CD6B476D-E7B4-4BD5-9717-E6B3A1B358E2}" dt="2025-05-10T05:31:27.846" v="1873" actId="26606"/>
          <ac:spMkLst>
            <pc:docMk/>
            <pc:sldMk cId="3162875824" sldId="269"/>
            <ac:spMk id="2" creationId="{E0061836-79AB-8D26-6254-D74958BE6917}"/>
          </ac:spMkLst>
        </pc:spChg>
        <pc:spChg chg="mod">
          <ac:chgData name="h h" userId="b9e0e17cab6ecdee" providerId="LiveId" clId="{CD6B476D-E7B4-4BD5-9717-E6B3A1B358E2}" dt="2025-05-10T05:31:27.846" v="1873" actId="26606"/>
          <ac:spMkLst>
            <pc:docMk/>
            <pc:sldMk cId="3162875824" sldId="269"/>
            <ac:spMk id="3" creationId="{605FD225-B3D9-A838-4C34-E3CD870AC96E}"/>
          </ac:spMkLst>
        </pc:spChg>
        <pc:spChg chg="add del">
          <ac:chgData name="h h" userId="b9e0e17cab6ecdee" providerId="LiveId" clId="{CD6B476D-E7B4-4BD5-9717-E6B3A1B358E2}" dt="2025-05-10T05:31:14.705" v="1866" actId="26606"/>
          <ac:spMkLst>
            <pc:docMk/>
            <pc:sldMk cId="3162875824" sldId="269"/>
            <ac:spMk id="1031" creationId="{F13C74B1-5B17-4795-BED0-7140497B445A}"/>
          </ac:spMkLst>
        </pc:spChg>
        <pc:spChg chg="add del">
          <ac:chgData name="h h" userId="b9e0e17cab6ecdee" providerId="LiveId" clId="{CD6B476D-E7B4-4BD5-9717-E6B3A1B358E2}" dt="2025-05-10T05:31:14.705" v="1866" actId="26606"/>
          <ac:spMkLst>
            <pc:docMk/>
            <pc:sldMk cId="3162875824" sldId="269"/>
            <ac:spMk id="1033" creationId="{D4974D33-8DC5-464E-8C6D-BE58F0669C17}"/>
          </ac:spMkLst>
        </pc:spChg>
        <pc:spChg chg="add del">
          <ac:chgData name="h h" userId="b9e0e17cab6ecdee" providerId="LiveId" clId="{CD6B476D-E7B4-4BD5-9717-E6B3A1B358E2}" dt="2025-05-10T05:31:16.664" v="1868" actId="26606"/>
          <ac:spMkLst>
            <pc:docMk/>
            <pc:sldMk cId="3162875824" sldId="269"/>
            <ac:spMk id="1035" creationId="{2B97F24A-32CE-4C1C-A50D-3016B394DCFB}"/>
          </ac:spMkLst>
        </pc:spChg>
        <pc:spChg chg="add del">
          <ac:chgData name="h h" userId="b9e0e17cab6ecdee" providerId="LiveId" clId="{CD6B476D-E7B4-4BD5-9717-E6B3A1B358E2}" dt="2025-05-10T05:31:16.664" v="1868" actId="26606"/>
          <ac:spMkLst>
            <pc:docMk/>
            <pc:sldMk cId="3162875824" sldId="269"/>
            <ac:spMk id="1036" creationId="{CD8B4F24-440B-49E9-B85D-733523DC064B}"/>
          </ac:spMkLst>
        </pc:spChg>
        <pc:spChg chg="add del">
          <ac:chgData name="h h" userId="b9e0e17cab6ecdee" providerId="LiveId" clId="{CD6B476D-E7B4-4BD5-9717-E6B3A1B358E2}" dt="2025-05-10T05:31:25.249" v="1870" actId="26606"/>
          <ac:spMkLst>
            <pc:docMk/>
            <pc:sldMk cId="3162875824" sldId="269"/>
            <ac:spMk id="1038" creationId="{F13C74B1-5B17-4795-BED0-7140497B445A}"/>
          </ac:spMkLst>
        </pc:spChg>
        <pc:spChg chg="add del">
          <ac:chgData name="h h" userId="b9e0e17cab6ecdee" providerId="LiveId" clId="{CD6B476D-E7B4-4BD5-9717-E6B3A1B358E2}" dt="2025-05-10T05:31:25.249" v="1870" actId="26606"/>
          <ac:spMkLst>
            <pc:docMk/>
            <pc:sldMk cId="3162875824" sldId="269"/>
            <ac:spMk id="1039" creationId="{D4974D33-8DC5-464E-8C6D-BE58F0669C17}"/>
          </ac:spMkLst>
        </pc:spChg>
        <pc:spChg chg="add del">
          <ac:chgData name="h h" userId="b9e0e17cab6ecdee" providerId="LiveId" clId="{CD6B476D-E7B4-4BD5-9717-E6B3A1B358E2}" dt="2025-05-10T05:31:27.841" v="1872" actId="26606"/>
          <ac:spMkLst>
            <pc:docMk/>
            <pc:sldMk cId="3162875824" sldId="269"/>
            <ac:spMk id="1041" creationId="{743AA782-23D1-4521-8CAD-47662984AA08}"/>
          </ac:spMkLst>
        </pc:spChg>
        <pc:spChg chg="add del">
          <ac:chgData name="h h" userId="b9e0e17cab6ecdee" providerId="LiveId" clId="{CD6B476D-E7B4-4BD5-9717-E6B3A1B358E2}" dt="2025-05-10T05:31:27.841" v="1872" actId="26606"/>
          <ac:spMkLst>
            <pc:docMk/>
            <pc:sldMk cId="3162875824" sldId="269"/>
            <ac:spMk id="1042" creationId="{71877DBC-BB60-40F0-AC93-2ACDBAAE60CE}"/>
          </ac:spMkLst>
        </pc:spChg>
        <pc:spChg chg="add">
          <ac:chgData name="h h" userId="b9e0e17cab6ecdee" providerId="LiveId" clId="{CD6B476D-E7B4-4BD5-9717-E6B3A1B358E2}" dt="2025-05-10T05:31:27.846" v="1873" actId="26606"/>
          <ac:spMkLst>
            <pc:docMk/>
            <pc:sldMk cId="3162875824" sldId="269"/>
            <ac:spMk id="1044" creationId="{F13C74B1-5B17-4795-BED0-7140497B445A}"/>
          </ac:spMkLst>
        </pc:spChg>
        <pc:spChg chg="add">
          <ac:chgData name="h h" userId="b9e0e17cab6ecdee" providerId="LiveId" clId="{CD6B476D-E7B4-4BD5-9717-E6B3A1B358E2}" dt="2025-05-10T05:31:27.846" v="1873" actId="26606"/>
          <ac:spMkLst>
            <pc:docMk/>
            <pc:sldMk cId="3162875824" sldId="269"/>
            <ac:spMk id="1045" creationId="{D4974D33-8DC5-464E-8C6D-BE58F0669C17}"/>
          </ac:spMkLst>
        </pc:spChg>
        <pc:picChg chg="add mod">
          <ac:chgData name="h h" userId="b9e0e17cab6ecdee" providerId="LiveId" clId="{CD6B476D-E7B4-4BD5-9717-E6B3A1B358E2}" dt="2025-05-10T05:31:27.846" v="1873" actId="26606"/>
          <ac:picMkLst>
            <pc:docMk/>
            <pc:sldMk cId="3162875824" sldId="269"/>
            <ac:picMk id="1026" creationId="{D525AFD0-2151-A400-4F85-E5E9B2283384}"/>
          </ac:picMkLst>
        </pc:picChg>
      </pc:sldChg>
      <pc:sldChg chg="addSp modSp new mod setBg">
        <pc:chgData name="h h" userId="b9e0e17cab6ecdee" providerId="LiveId" clId="{CD6B476D-E7B4-4BD5-9717-E6B3A1B358E2}" dt="2025-05-10T05:35:20.202" v="1900" actId="26606"/>
        <pc:sldMkLst>
          <pc:docMk/>
          <pc:sldMk cId="2439625263" sldId="270"/>
        </pc:sldMkLst>
        <pc:spChg chg="mod">
          <ac:chgData name="h h" userId="b9e0e17cab6ecdee" providerId="LiveId" clId="{CD6B476D-E7B4-4BD5-9717-E6B3A1B358E2}" dt="2025-05-10T05:35:20.202" v="1900" actId="26606"/>
          <ac:spMkLst>
            <pc:docMk/>
            <pc:sldMk cId="2439625263" sldId="270"/>
            <ac:spMk id="2" creationId="{49EC069C-C470-E449-3D39-8D08D78A87D4}"/>
          </ac:spMkLst>
        </pc:spChg>
        <pc:spChg chg="mod">
          <ac:chgData name="h h" userId="b9e0e17cab6ecdee" providerId="LiveId" clId="{CD6B476D-E7B4-4BD5-9717-E6B3A1B358E2}" dt="2025-05-10T05:35:20.202" v="1900" actId="26606"/>
          <ac:spMkLst>
            <pc:docMk/>
            <pc:sldMk cId="2439625263" sldId="270"/>
            <ac:spMk id="3" creationId="{58066220-70BF-E94F-3903-6097D82014FD}"/>
          </ac:spMkLst>
        </pc:spChg>
        <pc:spChg chg="add">
          <ac:chgData name="h h" userId="b9e0e17cab6ecdee" providerId="LiveId" clId="{CD6B476D-E7B4-4BD5-9717-E6B3A1B358E2}" dt="2025-05-10T05:35:20.202" v="1900" actId="26606"/>
          <ac:spMkLst>
            <pc:docMk/>
            <pc:sldMk cId="2439625263" sldId="270"/>
            <ac:spMk id="2055" creationId="{2B97F24A-32CE-4C1C-A50D-3016B394DCFB}"/>
          </ac:spMkLst>
        </pc:spChg>
        <pc:spChg chg="add">
          <ac:chgData name="h h" userId="b9e0e17cab6ecdee" providerId="LiveId" clId="{CD6B476D-E7B4-4BD5-9717-E6B3A1B358E2}" dt="2025-05-10T05:35:20.202" v="1900" actId="26606"/>
          <ac:spMkLst>
            <pc:docMk/>
            <pc:sldMk cId="2439625263" sldId="270"/>
            <ac:spMk id="2057" creationId="{CD8B4F24-440B-49E9-B85D-733523DC064B}"/>
          </ac:spMkLst>
        </pc:spChg>
        <pc:picChg chg="add mod">
          <ac:chgData name="h h" userId="b9e0e17cab6ecdee" providerId="LiveId" clId="{CD6B476D-E7B4-4BD5-9717-E6B3A1B358E2}" dt="2025-05-10T05:35:20.202" v="1900" actId="26606"/>
          <ac:picMkLst>
            <pc:docMk/>
            <pc:sldMk cId="2439625263" sldId="270"/>
            <ac:picMk id="2050" creationId="{1021FAB2-3A95-D441-C65F-C3BB397C0751}"/>
          </ac:picMkLst>
        </pc:picChg>
      </pc:sldChg>
      <pc:sldChg chg="addSp modSp new mod setBg">
        <pc:chgData name="h h" userId="b9e0e17cab6ecdee" providerId="LiveId" clId="{CD6B476D-E7B4-4BD5-9717-E6B3A1B358E2}" dt="2025-05-10T05:45:08.601" v="1943" actId="26606"/>
        <pc:sldMkLst>
          <pc:docMk/>
          <pc:sldMk cId="509444102" sldId="271"/>
        </pc:sldMkLst>
        <pc:spChg chg="mod">
          <ac:chgData name="h h" userId="b9e0e17cab6ecdee" providerId="LiveId" clId="{CD6B476D-E7B4-4BD5-9717-E6B3A1B358E2}" dt="2025-05-10T05:45:08.601" v="1943" actId="26606"/>
          <ac:spMkLst>
            <pc:docMk/>
            <pc:sldMk cId="509444102" sldId="271"/>
            <ac:spMk id="2" creationId="{8E1704FA-C8DE-BD5C-77D4-8976D39CBBAE}"/>
          </ac:spMkLst>
        </pc:spChg>
        <pc:spChg chg="mod">
          <ac:chgData name="h h" userId="b9e0e17cab6ecdee" providerId="LiveId" clId="{CD6B476D-E7B4-4BD5-9717-E6B3A1B358E2}" dt="2025-05-10T05:45:08.601" v="1943" actId="26606"/>
          <ac:spMkLst>
            <pc:docMk/>
            <pc:sldMk cId="509444102" sldId="271"/>
            <ac:spMk id="3" creationId="{10F5F3DA-6F23-2014-4FFB-B42AD0EE825F}"/>
          </ac:spMkLst>
        </pc:spChg>
        <pc:spChg chg="add">
          <ac:chgData name="h h" userId="b9e0e17cab6ecdee" providerId="LiveId" clId="{CD6B476D-E7B4-4BD5-9717-E6B3A1B358E2}" dt="2025-05-10T05:45:08.601" v="1943" actId="26606"/>
          <ac:spMkLst>
            <pc:docMk/>
            <pc:sldMk cId="509444102" sldId="271"/>
            <ac:spMk id="8" creationId="{100EDD19-6802-4EC3-95CE-CFFAB042CFD6}"/>
          </ac:spMkLst>
        </pc:spChg>
        <pc:spChg chg="add">
          <ac:chgData name="h h" userId="b9e0e17cab6ecdee" providerId="LiveId" clId="{CD6B476D-E7B4-4BD5-9717-E6B3A1B358E2}" dt="2025-05-10T05:45:08.601" v="1943" actId="26606"/>
          <ac:spMkLst>
            <pc:docMk/>
            <pc:sldMk cId="509444102" sldId="271"/>
            <ac:spMk id="10" creationId="{DB17E863-922E-4C26-BD64-E8FD41D28661}"/>
          </ac:spMkLst>
        </pc:spChg>
      </pc:sldChg>
      <pc:sldChg chg="addSp delSp modSp new mod setBg modClrScheme chgLayout">
        <pc:chgData name="h h" userId="b9e0e17cab6ecdee" providerId="LiveId" clId="{CD6B476D-E7B4-4BD5-9717-E6B3A1B358E2}" dt="2025-05-10T05:54:15.892" v="2120" actId="26606"/>
        <pc:sldMkLst>
          <pc:docMk/>
          <pc:sldMk cId="3202257802" sldId="272"/>
        </pc:sldMkLst>
        <pc:spChg chg="del mod ord">
          <ac:chgData name="h h" userId="b9e0e17cab6ecdee" providerId="LiveId" clId="{CD6B476D-E7B4-4BD5-9717-E6B3A1B358E2}" dt="2025-05-10T05:45:52.279" v="1948" actId="700"/>
          <ac:spMkLst>
            <pc:docMk/>
            <pc:sldMk cId="3202257802" sldId="272"/>
            <ac:spMk id="2" creationId="{BCA2E20D-E438-0CF0-77BF-D33EF7862345}"/>
          </ac:spMkLst>
        </pc:spChg>
        <pc:spChg chg="del mod ord">
          <ac:chgData name="h h" userId="b9e0e17cab6ecdee" providerId="LiveId" clId="{CD6B476D-E7B4-4BD5-9717-E6B3A1B358E2}" dt="2025-05-10T05:45:52.279" v="1948" actId="700"/>
          <ac:spMkLst>
            <pc:docMk/>
            <pc:sldMk cId="3202257802" sldId="272"/>
            <ac:spMk id="3" creationId="{74454297-C6DD-F353-94A4-940A67CA5B58}"/>
          </ac:spMkLst>
        </pc:spChg>
        <pc:spChg chg="add del mod ord">
          <ac:chgData name="h h" userId="b9e0e17cab6ecdee" providerId="LiveId" clId="{CD6B476D-E7B4-4BD5-9717-E6B3A1B358E2}" dt="2025-05-10T05:46:07.763" v="1949" actId="700"/>
          <ac:spMkLst>
            <pc:docMk/>
            <pc:sldMk cId="3202257802" sldId="272"/>
            <ac:spMk id="4" creationId="{0547FA5B-C439-F09C-A551-829AB9689615}"/>
          </ac:spMkLst>
        </pc:spChg>
        <pc:spChg chg="add del mod ord">
          <ac:chgData name="h h" userId="b9e0e17cab6ecdee" providerId="LiveId" clId="{CD6B476D-E7B4-4BD5-9717-E6B3A1B358E2}" dt="2025-05-10T05:46:07.763" v="1949" actId="700"/>
          <ac:spMkLst>
            <pc:docMk/>
            <pc:sldMk cId="3202257802" sldId="272"/>
            <ac:spMk id="5" creationId="{5ACF5DF8-4FAB-4F21-F8CC-9A472902A6B1}"/>
          </ac:spMkLst>
        </pc:spChg>
        <pc:spChg chg="add del mod ord">
          <ac:chgData name="h h" userId="b9e0e17cab6ecdee" providerId="LiveId" clId="{CD6B476D-E7B4-4BD5-9717-E6B3A1B358E2}" dt="2025-05-10T05:46:07.763" v="1949" actId="700"/>
          <ac:spMkLst>
            <pc:docMk/>
            <pc:sldMk cId="3202257802" sldId="272"/>
            <ac:spMk id="6" creationId="{D1446B02-59F7-9946-CEDE-A2CE9114A6C1}"/>
          </ac:spMkLst>
        </pc:spChg>
        <pc:spChg chg="add mod ord">
          <ac:chgData name="h h" userId="b9e0e17cab6ecdee" providerId="LiveId" clId="{CD6B476D-E7B4-4BD5-9717-E6B3A1B358E2}" dt="2025-05-10T05:54:15.892" v="2120" actId="26606"/>
          <ac:spMkLst>
            <pc:docMk/>
            <pc:sldMk cId="3202257802" sldId="272"/>
            <ac:spMk id="7" creationId="{FB2EC9FA-1F54-5B0F-A025-5C04B13B2855}"/>
          </ac:spMkLst>
        </pc:spChg>
        <pc:spChg chg="add mod ord">
          <ac:chgData name="h h" userId="b9e0e17cab6ecdee" providerId="LiveId" clId="{CD6B476D-E7B4-4BD5-9717-E6B3A1B358E2}" dt="2025-05-10T05:54:15.892" v="2120" actId="26606"/>
          <ac:spMkLst>
            <pc:docMk/>
            <pc:sldMk cId="3202257802" sldId="272"/>
            <ac:spMk id="8" creationId="{3E6F7E1B-16DE-DFF2-A3BA-38123539AE49}"/>
          </ac:spMkLst>
        </pc:spChg>
        <pc:spChg chg="add mod ord">
          <ac:chgData name="h h" userId="b9e0e17cab6ecdee" providerId="LiveId" clId="{CD6B476D-E7B4-4BD5-9717-E6B3A1B358E2}" dt="2025-05-10T05:54:15.892" v="2120" actId="26606"/>
          <ac:spMkLst>
            <pc:docMk/>
            <pc:sldMk cId="3202257802" sldId="272"/>
            <ac:spMk id="9" creationId="{D4F0E354-6AF5-82E1-B6FB-17F4B7E3E7D6}"/>
          </ac:spMkLst>
        </pc:spChg>
        <pc:spChg chg="add del">
          <ac:chgData name="h h" userId="b9e0e17cab6ecdee" providerId="LiveId" clId="{CD6B476D-E7B4-4BD5-9717-E6B3A1B358E2}" dt="2025-05-10T05:54:15.892" v="2120" actId="26606"/>
          <ac:spMkLst>
            <pc:docMk/>
            <pc:sldMk cId="3202257802" sldId="272"/>
            <ac:spMk id="14" creationId="{21739CA5-F0F5-48E1-8E8C-F24B71827E46}"/>
          </ac:spMkLst>
        </pc:spChg>
        <pc:spChg chg="add del">
          <ac:chgData name="h h" userId="b9e0e17cab6ecdee" providerId="LiveId" clId="{CD6B476D-E7B4-4BD5-9717-E6B3A1B358E2}" dt="2025-05-10T05:54:15.892" v="2120" actId="26606"/>
          <ac:spMkLst>
            <pc:docMk/>
            <pc:sldMk cId="3202257802" sldId="272"/>
            <ac:spMk id="16" creationId="{3EAD2937-F230-41D4-B9C5-975B129BFC20}"/>
          </ac:spMkLst>
        </pc:spChg>
        <pc:spChg chg="add del">
          <ac:chgData name="h h" userId="b9e0e17cab6ecdee" providerId="LiveId" clId="{CD6B476D-E7B4-4BD5-9717-E6B3A1B358E2}" dt="2025-05-10T05:54:15.892" v="2120" actId="26606"/>
          <ac:spMkLst>
            <pc:docMk/>
            <pc:sldMk cId="3202257802" sldId="272"/>
            <ac:spMk id="18" creationId="{CCD444A3-C338-4886-B7F1-4BA2AF46EB64}"/>
          </ac:spMkLst>
        </pc:spChg>
      </pc:sldChg>
      <pc:sldChg chg="addSp delSp modSp new mod ord">
        <pc:chgData name="h h" userId="b9e0e17cab6ecdee" providerId="LiveId" clId="{CD6B476D-E7B4-4BD5-9717-E6B3A1B358E2}" dt="2025-05-10T06:17:25.083" v="2386" actId="122"/>
        <pc:sldMkLst>
          <pc:docMk/>
          <pc:sldMk cId="4234038575" sldId="273"/>
        </pc:sldMkLst>
        <pc:spChg chg="mod">
          <ac:chgData name="h h" userId="b9e0e17cab6ecdee" providerId="LiveId" clId="{CD6B476D-E7B4-4BD5-9717-E6B3A1B358E2}" dt="2025-05-10T05:59:52.117" v="2235" actId="2711"/>
          <ac:spMkLst>
            <pc:docMk/>
            <pc:sldMk cId="4234038575" sldId="273"/>
            <ac:spMk id="2" creationId="{BEEB8BE2-546E-AC54-FBEA-B581A0ADDF20}"/>
          </ac:spMkLst>
        </pc:spChg>
        <pc:spChg chg="mod">
          <ac:chgData name="h h" userId="b9e0e17cab6ecdee" providerId="LiveId" clId="{CD6B476D-E7B4-4BD5-9717-E6B3A1B358E2}" dt="2025-05-10T06:16:22.715" v="2382" actId="122"/>
          <ac:spMkLst>
            <pc:docMk/>
            <pc:sldMk cId="4234038575" sldId="273"/>
            <ac:spMk id="3" creationId="{14F78D55-8C2D-81A0-4CAE-E2FDBA2F1CC6}"/>
          </ac:spMkLst>
        </pc:spChg>
        <pc:spChg chg="mod">
          <ac:chgData name="h h" userId="b9e0e17cab6ecdee" providerId="LiveId" clId="{CD6B476D-E7B4-4BD5-9717-E6B3A1B358E2}" dt="2025-05-10T06:17:25.083" v="2386" actId="122"/>
          <ac:spMkLst>
            <pc:docMk/>
            <pc:sldMk cId="4234038575" sldId="273"/>
            <ac:spMk id="4" creationId="{E4F42F64-9ED4-D184-A8B2-3FA54C76081C}"/>
          </ac:spMkLst>
        </pc:spChg>
        <pc:spChg chg="add del mod">
          <ac:chgData name="h h" userId="b9e0e17cab6ecdee" providerId="LiveId" clId="{CD6B476D-E7B4-4BD5-9717-E6B3A1B358E2}" dt="2025-05-10T06:13:34.722" v="2356"/>
          <ac:spMkLst>
            <pc:docMk/>
            <pc:sldMk cId="4234038575" sldId="273"/>
            <ac:spMk id="6" creationId="{880CEACC-7FB7-DA14-3E97-D56949136906}"/>
          </ac:spMkLst>
        </pc:spChg>
        <pc:spChg chg="add del mod">
          <ac:chgData name="h h" userId="b9e0e17cab6ecdee" providerId="LiveId" clId="{CD6B476D-E7B4-4BD5-9717-E6B3A1B358E2}" dt="2025-05-10T06:13:41.410" v="2358"/>
          <ac:spMkLst>
            <pc:docMk/>
            <pc:sldMk cId="4234038575" sldId="273"/>
            <ac:spMk id="8" creationId="{7C535867-73EE-9191-3E0A-4F1299DE46BF}"/>
          </ac:spMkLst>
        </pc:spChg>
        <pc:graphicFrameChg chg="add del mod">
          <ac:chgData name="h h" userId="b9e0e17cab6ecdee" providerId="LiveId" clId="{CD6B476D-E7B4-4BD5-9717-E6B3A1B358E2}" dt="2025-05-10T06:13:34.722" v="2356"/>
          <ac:graphicFrameMkLst>
            <pc:docMk/>
            <pc:sldMk cId="4234038575" sldId="273"/>
            <ac:graphicFrameMk id="5" creationId="{B36CE72C-EA92-02BE-78FD-C2BFA00E5A08}"/>
          </ac:graphicFrameMkLst>
        </pc:graphicFrameChg>
        <pc:graphicFrameChg chg="add del mod">
          <ac:chgData name="h h" userId="b9e0e17cab6ecdee" providerId="LiveId" clId="{CD6B476D-E7B4-4BD5-9717-E6B3A1B358E2}" dt="2025-05-10T06:13:41.410" v="2358"/>
          <ac:graphicFrameMkLst>
            <pc:docMk/>
            <pc:sldMk cId="4234038575" sldId="273"/>
            <ac:graphicFrameMk id="7" creationId="{DD4C39BB-E739-DBB0-48A2-25DB72F0C584}"/>
          </ac:graphicFrameMkLst>
        </pc:graphicFrameChg>
      </pc:sldChg>
      <pc:sldChg chg="addSp delSp modSp new mod setBg modClrScheme chgLayout">
        <pc:chgData name="h h" userId="b9e0e17cab6ecdee" providerId="LiveId" clId="{CD6B476D-E7B4-4BD5-9717-E6B3A1B358E2}" dt="2025-05-10T05:58:02.467" v="2221" actId="26606"/>
        <pc:sldMkLst>
          <pc:docMk/>
          <pc:sldMk cId="318058491" sldId="274"/>
        </pc:sldMkLst>
        <pc:spChg chg="add del mod ord">
          <ac:chgData name="h h" userId="b9e0e17cab6ecdee" providerId="LiveId" clId="{CD6B476D-E7B4-4BD5-9717-E6B3A1B358E2}" dt="2025-05-10T05:55:14.340" v="2137" actId="700"/>
          <ac:spMkLst>
            <pc:docMk/>
            <pc:sldMk cId="318058491" sldId="274"/>
            <ac:spMk id="2" creationId="{0CB53398-A8CF-F4AD-F350-0D60E6D5E1AA}"/>
          </ac:spMkLst>
        </pc:spChg>
        <pc:spChg chg="add del mod ord">
          <ac:chgData name="h h" userId="b9e0e17cab6ecdee" providerId="LiveId" clId="{CD6B476D-E7B4-4BD5-9717-E6B3A1B358E2}" dt="2025-05-10T05:55:14.340" v="2137" actId="700"/>
          <ac:spMkLst>
            <pc:docMk/>
            <pc:sldMk cId="318058491" sldId="274"/>
            <ac:spMk id="3" creationId="{9F30BEFF-D22D-7A10-F2A4-A4136A89EAD3}"/>
          </ac:spMkLst>
        </pc:spChg>
        <pc:spChg chg="add del">
          <ac:chgData name="h h" userId="b9e0e17cab6ecdee" providerId="LiveId" clId="{CD6B476D-E7B4-4BD5-9717-E6B3A1B358E2}" dt="2025-05-10T05:55:14.340" v="2137" actId="700"/>
          <ac:spMkLst>
            <pc:docMk/>
            <pc:sldMk cId="318058491" sldId="274"/>
            <ac:spMk id="4" creationId="{E156EF90-B908-1D7E-D44C-34BBF58C7EB1}"/>
          </ac:spMkLst>
        </pc:spChg>
        <pc:spChg chg="add del mod ord">
          <ac:chgData name="h h" userId="b9e0e17cab6ecdee" providerId="LiveId" clId="{CD6B476D-E7B4-4BD5-9717-E6B3A1B358E2}" dt="2025-05-10T05:56:52.192" v="2168" actId="20577"/>
          <ac:spMkLst>
            <pc:docMk/>
            <pc:sldMk cId="318058491" sldId="274"/>
            <ac:spMk id="5" creationId="{E4F64CA7-2915-8655-B25F-88917344C7CA}"/>
          </ac:spMkLst>
        </pc:spChg>
        <pc:spChg chg="add del mod ord">
          <ac:chgData name="h h" userId="b9e0e17cab6ecdee" providerId="LiveId" clId="{CD6B476D-E7B4-4BD5-9717-E6B3A1B358E2}" dt="2025-05-10T05:58:02.467" v="2221" actId="26606"/>
          <ac:spMkLst>
            <pc:docMk/>
            <pc:sldMk cId="318058491" sldId="274"/>
            <ac:spMk id="6" creationId="{9474D996-F293-EEF7-C056-8BA95FC9DA31}"/>
          </ac:spMkLst>
        </pc:spChg>
        <pc:spChg chg="add del">
          <ac:chgData name="h h" userId="b9e0e17cab6ecdee" providerId="LiveId" clId="{CD6B476D-E7B4-4BD5-9717-E6B3A1B358E2}" dt="2025-05-10T05:55:11.348" v="2135" actId="26606"/>
          <ac:spMkLst>
            <pc:docMk/>
            <pc:sldMk cId="318058491" sldId="274"/>
            <ac:spMk id="11" creationId="{100EDD19-6802-4EC3-95CE-CFFAB042CFD6}"/>
          </ac:spMkLst>
        </pc:spChg>
        <pc:spChg chg="add del">
          <ac:chgData name="h h" userId="b9e0e17cab6ecdee" providerId="LiveId" clId="{CD6B476D-E7B4-4BD5-9717-E6B3A1B358E2}" dt="2025-05-10T05:55:11.348" v="2135" actId="26606"/>
          <ac:spMkLst>
            <pc:docMk/>
            <pc:sldMk cId="318058491" sldId="274"/>
            <ac:spMk id="13" creationId="{DB17E863-922E-4C26-BD64-E8FD41D28661}"/>
          </ac:spMkLst>
        </pc:spChg>
        <pc:graphicFrameChg chg="add del">
          <ac:chgData name="h h" userId="b9e0e17cab6ecdee" providerId="LiveId" clId="{CD6B476D-E7B4-4BD5-9717-E6B3A1B358E2}" dt="2025-05-10T05:58:02.460" v="2220" actId="26606"/>
          <ac:graphicFrameMkLst>
            <pc:docMk/>
            <pc:sldMk cId="318058491" sldId="274"/>
            <ac:graphicFrameMk id="8" creationId="{158F017C-972C-1F76-FD4B-678D9F8E638F}"/>
          </ac:graphicFrameMkLst>
        </pc:graphicFrameChg>
        <pc:graphicFrameChg chg="add">
          <ac:chgData name="h h" userId="b9e0e17cab6ecdee" providerId="LiveId" clId="{CD6B476D-E7B4-4BD5-9717-E6B3A1B358E2}" dt="2025-05-10T05:58:02.467" v="2221" actId="26606"/>
          <ac:graphicFrameMkLst>
            <pc:docMk/>
            <pc:sldMk cId="318058491" sldId="274"/>
            <ac:graphicFrameMk id="10" creationId="{D16198D2-EB4C-C387-0C98-414C5938E75B}"/>
          </ac:graphicFrameMkLst>
        </pc:graphicFrameChg>
      </pc:sldChg>
      <pc:sldChg chg="addSp modSp new mod setBg">
        <pc:chgData name="h h" userId="b9e0e17cab6ecdee" providerId="LiveId" clId="{CD6B476D-E7B4-4BD5-9717-E6B3A1B358E2}" dt="2025-05-10T06:20:55.288" v="2412" actId="26606"/>
        <pc:sldMkLst>
          <pc:docMk/>
          <pc:sldMk cId="3542150588" sldId="275"/>
        </pc:sldMkLst>
        <pc:spChg chg="mod">
          <ac:chgData name="h h" userId="b9e0e17cab6ecdee" providerId="LiveId" clId="{CD6B476D-E7B4-4BD5-9717-E6B3A1B358E2}" dt="2025-05-10T06:20:55.288" v="2412" actId="26606"/>
          <ac:spMkLst>
            <pc:docMk/>
            <pc:sldMk cId="3542150588" sldId="275"/>
            <ac:spMk id="2" creationId="{D1326C74-C847-E71D-A345-F0804551350C}"/>
          </ac:spMkLst>
        </pc:spChg>
        <pc:spChg chg="mod">
          <ac:chgData name="h h" userId="b9e0e17cab6ecdee" providerId="LiveId" clId="{CD6B476D-E7B4-4BD5-9717-E6B3A1B358E2}" dt="2025-05-10T06:20:55.288" v="2412" actId="26606"/>
          <ac:spMkLst>
            <pc:docMk/>
            <pc:sldMk cId="3542150588" sldId="275"/>
            <ac:spMk id="3" creationId="{D997EC45-D8A6-DC48-3FCD-5AB43F19DBEE}"/>
          </ac:spMkLst>
        </pc:spChg>
        <pc:spChg chg="add">
          <ac:chgData name="h h" userId="b9e0e17cab6ecdee" providerId="LiveId" clId="{CD6B476D-E7B4-4BD5-9717-E6B3A1B358E2}" dt="2025-05-10T06:20:55.288" v="2412" actId="26606"/>
          <ac:spMkLst>
            <pc:docMk/>
            <pc:sldMk cId="3542150588" sldId="275"/>
            <ac:spMk id="4103" creationId="{F13C74B1-5B17-4795-BED0-7140497B445A}"/>
          </ac:spMkLst>
        </pc:spChg>
        <pc:spChg chg="add">
          <ac:chgData name="h h" userId="b9e0e17cab6ecdee" providerId="LiveId" clId="{CD6B476D-E7B4-4BD5-9717-E6B3A1B358E2}" dt="2025-05-10T06:20:55.288" v="2412" actId="26606"/>
          <ac:spMkLst>
            <pc:docMk/>
            <pc:sldMk cId="3542150588" sldId="275"/>
            <ac:spMk id="4105" creationId="{D4974D33-8DC5-464E-8C6D-BE58F0669C17}"/>
          </ac:spMkLst>
        </pc:spChg>
        <pc:picChg chg="add mod">
          <ac:chgData name="h h" userId="b9e0e17cab6ecdee" providerId="LiveId" clId="{CD6B476D-E7B4-4BD5-9717-E6B3A1B358E2}" dt="2025-05-10T06:20:55.288" v="2412" actId="26606"/>
          <ac:picMkLst>
            <pc:docMk/>
            <pc:sldMk cId="3542150588" sldId="275"/>
            <ac:picMk id="4098" creationId="{C38245A5-B814-FFF5-B61C-86393384821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8960B-2F7A-4016-8F61-B5FEF998ACC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2BE3C0-EE76-408D-B93E-56AC085E1EE8}">
      <dgm:prSet/>
      <dgm:spPr/>
      <dgm:t>
        <a:bodyPr/>
        <a:lstStyle/>
        <a:p>
          <a:r>
            <a:rPr lang="ru-RU"/>
            <a:t>Изучить питательные насосы </a:t>
          </a:r>
          <a:endParaRPr lang="en-US"/>
        </a:p>
      </dgm:t>
    </dgm:pt>
    <dgm:pt modelId="{919CF244-7950-4B93-B014-C60B0BE773C0}" type="parTrans" cxnId="{FD0C26D3-7B24-4362-B4D1-7FEA3B2CC1FB}">
      <dgm:prSet/>
      <dgm:spPr/>
      <dgm:t>
        <a:bodyPr/>
        <a:lstStyle/>
        <a:p>
          <a:endParaRPr lang="en-US"/>
        </a:p>
      </dgm:t>
    </dgm:pt>
    <dgm:pt modelId="{F3C2345A-AD5C-46C2-9C04-0E5D1FE6A6C4}" type="sibTrans" cxnId="{FD0C26D3-7B24-4362-B4D1-7FEA3B2CC1FB}">
      <dgm:prSet/>
      <dgm:spPr/>
      <dgm:t>
        <a:bodyPr/>
        <a:lstStyle/>
        <a:p>
          <a:endParaRPr lang="en-US"/>
        </a:p>
      </dgm:t>
    </dgm:pt>
    <dgm:pt modelId="{8BA1E106-5B07-4519-A435-38F33EC540CE}">
      <dgm:prSet/>
      <dgm:spPr/>
      <dgm:t>
        <a:bodyPr/>
        <a:lstStyle/>
        <a:p>
          <a:r>
            <a:rPr lang="ru-RU"/>
            <a:t>Рассмотреть работу питательных насосов</a:t>
          </a:r>
          <a:endParaRPr lang="en-US"/>
        </a:p>
      </dgm:t>
    </dgm:pt>
    <dgm:pt modelId="{2C529F93-5B83-4E2D-95D3-6362F470B0D8}" type="parTrans" cxnId="{377777D5-0A7C-430A-A6EA-E1E31C03ADC1}">
      <dgm:prSet/>
      <dgm:spPr/>
      <dgm:t>
        <a:bodyPr/>
        <a:lstStyle/>
        <a:p>
          <a:endParaRPr lang="en-US"/>
        </a:p>
      </dgm:t>
    </dgm:pt>
    <dgm:pt modelId="{DE1F6295-94C5-40A4-B2DA-7ECAF789B67E}" type="sibTrans" cxnId="{377777D5-0A7C-430A-A6EA-E1E31C03ADC1}">
      <dgm:prSet/>
      <dgm:spPr/>
      <dgm:t>
        <a:bodyPr/>
        <a:lstStyle/>
        <a:p>
          <a:endParaRPr lang="en-US"/>
        </a:p>
      </dgm:t>
    </dgm:pt>
    <dgm:pt modelId="{9317F27D-B861-41DB-A034-676CBC0B2B0C}" type="pres">
      <dgm:prSet presAssocID="{F618960B-2F7A-4016-8F61-B5FEF998AC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45F516-0310-4C2C-8508-83D39C97B95A}" type="pres">
      <dgm:prSet presAssocID="{392BE3C0-EE76-408D-B93E-56AC085E1EE8}" presName="hierRoot1" presStyleCnt="0"/>
      <dgm:spPr/>
    </dgm:pt>
    <dgm:pt modelId="{5FEC21E4-30D1-425C-97ED-E8B4C9B24353}" type="pres">
      <dgm:prSet presAssocID="{392BE3C0-EE76-408D-B93E-56AC085E1EE8}" presName="composite" presStyleCnt="0"/>
      <dgm:spPr/>
    </dgm:pt>
    <dgm:pt modelId="{782757F8-972C-4C65-8756-74719D35608D}" type="pres">
      <dgm:prSet presAssocID="{392BE3C0-EE76-408D-B93E-56AC085E1EE8}" presName="background" presStyleLbl="node0" presStyleIdx="0" presStyleCnt="2"/>
      <dgm:spPr/>
    </dgm:pt>
    <dgm:pt modelId="{9FF44FD1-5C9A-4706-948F-07C89F9AA77F}" type="pres">
      <dgm:prSet presAssocID="{392BE3C0-EE76-408D-B93E-56AC085E1EE8}" presName="text" presStyleLbl="fgAcc0" presStyleIdx="0" presStyleCnt="2">
        <dgm:presLayoutVars>
          <dgm:chPref val="3"/>
        </dgm:presLayoutVars>
      </dgm:prSet>
      <dgm:spPr/>
    </dgm:pt>
    <dgm:pt modelId="{53475735-4870-43DF-8BFC-84FC02914462}" type="pres">
      <dgm:prSet presAssocID="{392BE3C0-EE76-408D-B93E-56AC085E1EE8}" presName="hierChild2" presStyleCnt="0"/>
      <dgm:spPr/>
    </dgm:pt>
    <dgm:pt modelId="{B50E7890-6C9C-48A7-8B47-BE9EFDBA74FF}" type="pres">
      <dgm:prSet presAssocID="{8BA1E106-5B07-4519-A435-38F33EC540CE}" presName="hierRoot1" presStyleCnt="0"/>
      <dgm:spPr/>
    </dgm:pt>
    <dgm:pt modelId="{CE869BF0-FED1-4AEA-9B59-34F760E92B90}" type="pres">
      <dgm:prSet presAssocID="{8BA1E106-5B07-4519-A435-38F33EC540CE}" presName="composite" presStyleCnt="0"/>
      <dgm:spPr/>
    </dgm:pt>
    <dgm:pt modelId="{5A981D5A-EAF5-4C28-BD6B-88F83106EF09}" type="pres">
      <dgm:prSet presAssocID="{8BA1E106-5B07-4519-A435-38F33EC540CE}" presName="background" presStyleLbl="node0" presStyleIdx="1" presStyleCnt="2"/>
      <dgm:spPr/>
    </dgm:pt>
    <dgm:pt modelId="{FB763F29-34C8-4DEA-8F21-FFC10AB9A248}" type="pres">
      <dgm:prSet presAssocID="{8BA1E106-5B07-4519-A435-38F33EC540CE}" presName="text" presStyleLbl="fgAcc0" presStyleIdx="1" presStyleCnt="2">
        <dgm:presLayoutVars>
          <dgm:chPref val="3"/>
        </dgm:presLayoutVars>
      </dgm:prSet>
      <dgm:spPr/>
    </dgm:pt>
    <dgm:pt modelId="{DEBC54B7-3185-467D-81E6-B2412B5D9038}" type="pres">
      <dgm:prSet presAssocID="{8BA1E106-5B07-4519-A435-38F33EC540CE}" presName="hierChild2" presStyleCnt="0"/>
      <dgm:spPr/>
    </dgm:pt>
  </dgm:ptLst>
  <dgm:cxnLst>
    <dgm:cxn modelId="{31556564-ABCC-47F7-8A13-9E8C65BEE01B}" type="presOf" srcId="{392BE3C0-EE76-408D-B93E-56AC085E1EE8}" destId="{9FF44FD1-5C9A-4706-948F-07C89F9AA77F}" srcOrd="0" destOrd="0" presId="urn:microsoft.com/office/officeart/2005/8/layout/hierarchy1"/>
    <dgm:cxn modelId="{C9327544-D337-45E5-B218-1EA86D9071DC}" type="presOf" srcId="{F618960B-2F7A-4016-8F61-B5FEF998ACCF}" destId="{9317F27D-B861-41DB-A034-676CBC0B2B0C}" srcOrd="0" destOrd="0" presId="urn:microsoft.com/office/officeart/2005/8/layout/hierarchy1"/>
    <dgm:cxn modelId="{FD0C26D3-7B24-4362-B4D1-7FEA3B2CC1FB}" srcId="{F618960B-2F7A-4016-8F61-B5FEF998ACCF}" destId="{392BE3C0-EE76-408D-B93E-56AC085E1EE8}" srcOrd="0" destOrd="0" parTransId="{919CF244-7950-4B93-B014-C60B0BE773C0}" sibTransId="{F3C2345A-AD5C-46C2-9C04-0E5D1FE6A6C4}"/>
    <dgm:cxn modelId="{377777D5-0A7C-430A-A6EA-E1E31C03ADC1}" srcId="{F618960B-2F7A-4016-8F61-B5FEF998ACCF}" destId="{8BA1E106-5B07-4519-A435-38F33EC540CE}" srcOrd="1" destOrd="0" parTransId="{2C529F93-5B83-4E2D-95D3-6362F470B0D8}" sibTransId="{DE1F6295-94C5-40A4-B2DA-7ECAF789B67E}"/>
    <dgm:cxn modelId="{979823FB-81B5-427F-A7F1-0F2919D88B6C}" type="presOf" srcId="{8BA1E106-5B07-4519-A435-38F33EC540CE}" destId="{FB763F29-34C8-4DEA-8F21-FFC10AB9A248}" srcOrd="0" destOrd="0" presId="urn:microsoft.com/office/officeart/2005/8/layout/hierarchy1"/>
    <dgm:cxn modelId="{4599ED30-5409-4EAB-AA16-F8B5D487BB1F}" type="presParOf" srcId="{9317F27D-B861-41DB-A034-676CBC0B2B0C}" destId="{4A45F516-0310-4C2C-8508-83D39C97B95A}" srcOrd="0" destOrd="0" presId="urn:microsoft.com/office/officeart/2005/8/layout/hierarchy1"/>
    <dgm:cxn modelId="{573BBBFC-7D19-4C7D-BFEE-98D3F6E7BDA2}" type="presParOf" srcId="{4A45F516-0310-4C2C-8508-83D39C97B95A}" destId="{5FEC21E4-30D1-425C-97ED-E8B4C9B24353}" srcOrd="0" destOrd="0" presId="urn:microsoft.com/office/officeart/2005/8/layout/hierarchy1"/>
    <dgm:cxn modelId="{47495D08-7C1B-4F18-8F81-96B1CB2A2D16}" type="presParOf" srcId="{5FEC21E4-30D1-425C-97ED-E8B4C9B24353}" destId="{782757F8-972C-4C65-8756-74719D35608D}" srcOrd="0" destOrd="0" presId="urn:microsoft.com/office/officeart/2005/8/layout/hierarchy1"/>
    <dgm:cxn modelId="{7939D8C6-70DF-4406-B9A7-BF7C48A92931}" type="presParOf" srcId="{5FEC21E4-30D1-425C-97ED-E8B4C9B24353}" destId="{9FF44FD1-5C9A-4706-948F-07C89F9AA77F}" srcOrd="1" destOrd="0" presId="urn:microsoft.com/office/officeart/2005/8/layout/hierarchy1"/>
    <dgm:cxn modelId="{D973F59E-14B7-4CF9-A8CE-B8F88F65A9FA}" type="presParOf" srcId="{4A45F516-0310-4C2C-8508-83D39C97B95A}" destId="{53475735-4870-43DF-8BFC-84FC02914462}" srcOrd="1" destOrd="0" presId="urn:microsoft.com/office/officeart/2005/8/layout/hierarchy1"/>
    <dgm:cxn modelId="{C5F1948D-C0AF-4DF0-A4C6-2E4AD41A6A5C}" type="presParOf" srcId="{9317F27D-B861-41DB-A034-676CBC0B2B0C}" destId="{B50E7890-6C9C-48A7-8B47-BE9EFDBA74FF}" srcOrd="1" destOrd="0" presId="urn:microsoft.com/office/officeart/2005/8/layout/hierarchy1"/>
    <dgm:cxn modelId="{566FE0C1-A5A1-4EEB-B819-A8B49C5075D8}" type="presParOf" srcId="{B50E7890-6C9C-48A7-8B47-BE9EFDBA74FF}" destId="{CE869BF0-FED1-4AEA-9B59-34F760E92B90}" srcOrd="0" destOrd="0" presId="urn:microsoft.com/office/officeart/2005/8/layout/hierarchy1"/>
    <dgm:cxn modelId="{FD13E056-0BAE-4230-9146-150366D623DE}" type="presParOf" srcId="{CE869BF0-FED1-4AEA-9B59-34F760E92B90}" destId="{5A981D5A-EAF5-4C28-BD6B-88F83106EF09}" srcOrd="0" destOrd="0" presId="urn:microsoft.com/office/officeart/2005/8/layout/hierarchy1"/>
    <dgm:cxn modelId="{5F168C5C-A6B7-4A46-892C-25034C24ED01}" type="presParOf" srcId="{CE869BF0-FED1-4AEA-9B59-34F760E92B90}" destId="{FB763F29-34C8-4DEA-8F21-FFC10AB9A248}" srcOrd="1" destOrd="0" presId="urn:microsoft.com/office/officeart/2005/8/layout/hierarchy1"/>
    <dgm:cxn modelId="{A78DD5D3-2016-44C7-BBFB-BEDB09DDD8D8}" type="presParOf" srcId="{B50E7890-6C9C-48A7-8B47-BE9EFDBA74FF}" destId="{DEBC54B7-3185-467D-81E6-B2412B5D90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72A8B-DEE3-4CB6-A6FD-FF4F9ACB3C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71F7B6-65E3-42AD-B9BD-1AB90221153B}">
      <dgm:prSet/>
      <dgm:spPr/>
      <dgm:t>
        <a:bodyPr/>
        <a:lstStyle/>
        <a:p>
          <a:r>
            <a:rPr lang="ru-RU"/>
            <a:t>Изучил питательные насосы</a:t>
          </a:r>
          <a:endParaRPr lang="en-US"/>
        </a:p>
      </dgm:t>
    </dgm:pt>
    <dgm:pt modelId="{F41E4360-C6CD-4DDB-B7A1-06884886566A}" type="parTrans" cxnId="{1EE5DEA8-3B50-4D81-9E09-31E3A9099BAB}">
      <dgm:prSet/>
      <dgm:spPr/>
      <dgm:t>
        <a:bodyPr/>
        <a:lstStyle/>
        <a:p>
          <a:endParaRPr lang="en-US"/>
        </a:p>
      </dgm:t>
    </dgm:pt>
    <dgm:pt modelId="{BAC9E04E-1AB9-4CC5-A456-9C23C6A5D8FE}" type="sibTrans" cxnId="{1EE5DEA8-3B50-4D81-9E09-31E3A9099BAB}">
      <dgm:prSet/>
      <dgm:spPr/>
      <dgm:t>
        <a:bodyPr/>
        <a:lstStyle/>
        <a:p>
          <a:endParaRPr lang="en-US"/>
        </a:p>
      </dgm:t>
    </dgm:pt>
    <dgm:pt modelId="{13D5587B-74C1-4DAE-96B7-70C3859D1A8B}">
      <dgm:prSet/>
      <dgm:spPr/>
      <dgm:t>
        <a:bodyPr/>
        <a:lstStyle/>
        <a:p>
          <a:r>
            <a:rPr lang="ru-RU"/>
            <a:t>Рассмотрел их работу</a:t>
          </a:r>
          <a:endParaRPr lang="en-US"/>
        </a:p>
      </dgm:t>
    </dgm:pt>
    <dgm:pt modelId="{B5EFDD5F-7BA7-40EF-9F90-C1FE90D7B65C}" type="parTrans" cxnId="{8B5E564F-4493-428F-BA0A-588478DE8F1C}">
      <dgm:prSet/>
      <dgm:spPr/>
      <dgm:t>
        <a:bodyPr/>
        <a:lstStyle/>
        <a:p>
          <a:endParaRPr lang="en-US"/>
        </a:p>
      </dgm:t>
    </dgm:pt>
    <dgm:pt modelId="{F89183E2-9804-403C-8890-3009125BE094}" type="sibTrans" cxnId="{8B5E564F-4493-428F-BA0A-588478DE8F1C}">
      <dgm:prSet/>
      <dgm:spPr/>
      <dgm:t>
        <a:bodyPr/>
        <a:lstStyle/>
        <a:p>
          <a:endParaRPr lang="en-US"/>
        </a:p>
      </dgm:t>
    </dgm:pt>
    <dgm:pt modelId="{8AE37ECA-5159-480B-A726-D1A0EFB79A6C}" type="pres">
      <dgm:prSet presAssocID="{78372A8B-DEE3-4CB6-A6FD-FF4F9ACB3C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77E21E-23D1-4894-BF2A-EB99759F7FBD}" type="pres">
      <dgm:prSet presAssocID="{8D71F7B6-65E3-42AD-B9BD-1AB90221153B}" presName="hierRoot1" presStyleCnt="0"/>
      <dgm:spPr/>
    </dgm:pt>
    <dgm:pt modelId="{31310D78-12E9-4795-8113-E93662F079F2}" type="pres">
      <dgm:prSet presAssocID="{8D71F7B6-65E3-42AD-B9BD-1AB90221153B}" presName="composite" presStyleCnt="0"/>
      <dgm:spPr/>
    </dgm:pt>
    <dgm:pt modelId="{B9EA810C-6DBB-43AC-8AD9-1CE69C4E4996}" type="pres">
      <dgm:prSet presAssocID="{8D71F7B6-65E3-42AD-B9BD-1AB90221153B}" presName="background" presStyleLbl="node0" presStyleIdx="0" presStyleCnt="2"/>
      <dgm:spPr/>
    </dgm:pt>
    <dgm:pt modelId="{6FA52325-9BCE-4A2C-A3DD-F831AB2986EE}" type="pres">
      <dgm:prSet presAssocID="{8D71F7B6-65E3-42AD-B9BD-1AB90221153B}" presName="text" presStyleLbl="fgAcc0" presStyleIdx="0" presStyleCnt="2">
        <dgm:presLayoutVars>
          <dgm:chPref val="3"/>
        </dgm:presLayoutVars>
      </dgm:prSet>
      <dgm:spPr/>
    </dgm:pt>
    <dgm:pt modelId="{DA7ED5B9-0225-445E-816E-82FFC233BB02}" type="pres">
      <dgm:prSet presAssocID="{8D71F7B6-65E3-42AD-B9BD-1AB90221153B}" presName="hierChild2" presStyleCnt="0"/>
      <dgm:spPr/>
    </dgm:pt>
    <dgm:pt modelId="{D88693F1-2115-4485-9291-10AF118C215E}" type="pres">
      <dgm:prSet presAssocID="{13D5587B-74C1-4DAE-96B7-70C3859D1A8B}" presName="hierRoot1" presStyleCnt="0"/>
      <dgm:spPr/>
    </dgm:pt>
    <dgm:pt modelId="{9798FCFE-6BC9-4B97-A1FE-3828071FBE06}" type="pres">
      <dgm:prSet presAssocID="{13D5587B-74C1-4DAE-96B7-70C3859D1A8B}" presName="composite" presStyleCnt="0"/>
      <dgm:spPr/>
    </dgm:pt>
    <dgm:pt modelId="{C1CFE258-EF0C-4336-8DD5-C32D9A3D67ED}" type="pres">
      <dgm:prSet presAssocID="{13D5587B-74C1-4DAE-96B7-70C3859D1A8B}" presName="background" presStyleLbl="node0" presStyleIdx="1" presStyleCnt="2"/>
      <dgm:spPr/>
    </dgm:pt>
    <dgm:pt modelId="{6CEE72D9-49FE-49AB-904C-51DA0620A81C}" type="pres">
      <dgm:prSet presAssocID="{13D5587B-74C1-4DAE-96B7-70C3859D1A8B}" presName="text" presStyleLbl="fgAcc0" presStyleIdx="1" presStyleCnt="2">
        <dgm:presLayoutVars>
          <dgm:chPref val="3"/>
        </dgm:presLayoutVars>
      </dgm:prSet>
      <dgm:spPr/>
    </dgm:pt>
    <dgm:pt modelId="{69CE3852-D69E-45D7-A704-FE2DD3BA5F7B}" type="pres">
      <dgm:prSet presAssocID="{13D5587B-74C1-4DAE-96B7-70C3859D1A8B}" presName="hierChild2" presStyleCnt="0"/>
      <dgm:spPr/>
    </dgm:pt>
  </dgm:ptLst>
  <dgm:cxnLst>
    <dgm:cxn modelId="{8B5E564F-4493-428F-BA0A-588478DE8F1C}" srcId="{78372A8B-DEE3-4CB6-A6FD-FF4F9ACB3CEA}" destId="{13D5587B-74C1-4DAE-96B7-70C3859D1A8B}" srcOrd="1" destOrd="0" parTransId="{B5EFDD5F-7BA7-40EF-9F90-C1FE90D7B65C}" sibTransId="{F89183E2-9804-403C-8890-3009125BE094}"/>
    <dgm:cxn modelId="{76E12E8E-CA3E-4F73-AC47-DDC21A2B156A}" type="presOf" srcId="{8D71F7B6-65E3-42AD-B9BD-1AB90221153B}" destId="{6FA52325-9BCE-4A2C-A3DD-F831AB2986EE}" srcOrd="0" destOrd="0" presId="urn:microsoft.com/office/officeart/2005/8/layout/hierarchy1"/>
    <dgm:cxn modelId="{1EE5DEA8-3B50-4D81-9E09-31E3A9099BAB}" srcId="{78372A8B-DEE3-4CB6-A6FD-FF4F9ACB3CEA}" destId="{8D71F7B6-65E3-42AD-B9BD-1AB90221153B}" srcOrd="0" destOrd="0" parTransId="{F41E4360-C6CD-4DDB-B7A1-06884886566A}" sibTransId="{BAC9E04E-1AB9-4CC5-A456-9C23C6A5D8FE}"/>
    <dgm:cxn modelId="{0835C7B9-798B-4DFA-A956-2AEF714F9FD3}" type="presOf" srcId="{78372A8B-DEE3-4CB6-A6FD-FF4F9ACB3CEA}" destId="{8AE37ECA-5159-480B-A726-D1A0EFB79A6C}" srcOrd="0" destOrd="0" presId="urn:microsoft.com/office/officeart/2005/8/layout/hierarchy1"/>
    <dgm:cxn modelId="{296EA6EE-AAB3-4B70-A18B-FBBE7F1B8ABD}" type="presOf" srcId="{13D5587B-74C1-4DAE-96B7-70C3859D1A8B}" destId="{6CEE72D9-49FE-49AB-904C-51DA0620A81C}" srcOrd="0" destOrd="0" presId="urn:microsoft.com/office/officeart/2005/8/layout/hierarchy1"/>
    <dgm:cxn modelId="{DEAEAB83-482D-4CCE-AD37-331A13306CDC}" type="presParOf" srcId="{8AE37ECA-5159-480B-A726-D1A0EFB79A6C}" destId="{0B77E21E-23D1-4894-BF2A-EB99759F7FBD}" srcOrd="0" destOrd="0" presId="urn:microsoft.com/office/officeart/2005/8/layout/hierarchy1"/>
    <dgm:cxn modelId="{C4E6EB45-449F-4008-8AA7-7F5E56A52B27}" type="presParOf" srcId="{0B77E21E-23D1-4894-BF2A-EB99759F7FBD}" destId="{31310D78-12E9-4795-8113-E93662F079F2}" srcOrd="0" destOrd="0" presId="urn:microsoft.com/office/officeart/2005/8/layout/hierarchy1"/>
    <dgm:cxn modelId="{B585BE2D-D163-4981-9CE2-3E79B362899E}" type="presParOf" srcId="{31310D78-12E9-4795-8113-E93662F079F2}" destId="{B9EA810C-6DBB-43AC-8AD9-1CE69C4E4996}" srcOrd="0" destOrd="0" presId="urn:microsoft.com/office/officeart/2005/8/layout/hierarchy1"/>
    <dgm:cxn modelId="{618C81F0-93FD-4C3E-968E-BA3DFAA42F77}" type="presParOf" srcId="{31310D78-12E9-4795-8113-E93662F079F2}" destId="{6FA52325-9BCE-4A2C-A3DD-F831AB2986EE}" srcOrd="1" destOrd="0" presId="urn:microsoft.com/office/officeart/2005/8/layout/hierarchy1"/>
    <dgm:cxn modelId="{4E75747E-D96B-4325-9025-6A6939D1F9AC}" type="presParOf" srcId="{0B77E21E-23D1-4894-BF2A-EB99759F7FBD}" destId="{DA7ED5B9-0225-445E-816E-82FFC233BB02}" srcOrd="1" destOrd="0" presId="urn:microsoft.com/office/officeart/2005/8/layout/hierarchy1"/>
    <dgm:cxn modelId="{F5EA1875-A6A7-478F-9EB1-F395EFCED5EB}" type="presParOf" srcId="{8AE37ECA-5159-480B-A726-D1A0EFB79A6C}" destId="{D88693F1-2115-4485-9291-10AF118C215E}" srcOrd="1" destOrd="0" presId="urn:microsoft.com/office/officeart/2005/8/layout/hierarchy1"/>
    <dgm:cxn modelId="{E5BEFDA6-17A9-4A95-A147-64B65CFF83A6}" type="presParOf" srcId="{D88693F1-2115-4485-9291-10AF118C215E}" destId="{9798FCFE-6BC9-4B97-A1FE-3828071FBE06}" srcOrd="0" destOrd="0" presId="urn:microsoft.com/office/officeart/2005/8/layout/hierarchy1"/>
    <dgm:cxn modelId="{4408C743-8D04-4A1C-882F-C0F90FC86635}" type="presParOf" srcId="{9798FCFE-6BC9-4B97-A1FE-3828071FBE06}" destId="{C1CFE258-EF0C-4336-8DD5-C32D9A3D67ED}" srcOrd="0" destOrd="0" presId="urn:microsoft.com/office/officeart/2005/8/layout/hierarchy1"/>
    <dgm:cxn modelId="{7E696BD9-E636-4729-B1FE-ED4B8C0C1BD0}" type="presParOf" srcId="{9798FCFE-6BC9-4B97-A1FE-3828071FBE06}" destId="{6CEE72D9-49FE-49AB-904C-51DA0620A81C}" srcOrd="1" destOrd="0" presId="urn:microsoft.com/office/officeart/2005/8/layout/hierarchy1"/>
    <dgm:cxn modelId="{AA912DB2-678C-46B3-B332-2A502715A110}" type="presParOf" srcId="{D88693F1-2115-4485-9291-10AF118C215E}" destId="{69CE3852-D69E-45D7-A704-FE2DD3BA5F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757F8-972C-4C65-8756-74719D35608D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44FD1-5C9A-4706-948F-07C89F9AA77F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Изучить питательные насосы </a:t>
          </a:r>
          <a:endParaRPr lang="en-US" sz="4200" kern="1200"/>
        </a:p>
      </dsp:txBody>
      <dsp:txXfrm>
        <a:off x="585701" y="1066737"/>
        <a:ext cx="4337991" cy="2693452"/>
      </dsp:txXfrm>
    </dsp:sp>
    <dsp:sp modelId="{5A981D5A-EAF5-4C28-BD6B-88F83106EF09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63F29-34C8-4DEA-8F21-FFC10AB9A248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Рассмотреть работу питательных насосов</a:t>
          </a:r>
          <a:endParaRPr lang="en-US" sz="4200" kern="1200"/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A810C-6DBB-43AC-8AD9-1CE69C4E4996}">
      <dsp:nvSpPr>
        <dsp:cNvPr id="0" name=""/>
        <dsp:cNvSpPr/>
      </dsp:nvSpPr>
      <dsp:spPr>
        <a:xfrm>
          <a:off x="1358" y="622567"/>
          <a:ext cx="4766778" cy="302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52325-9BCE-4A2C-A3DD-F831AB2986EE}">
      <dsp:nvSpPr>
        <dsp:cNvPr id="0" name=""/>
        <dsp:cNvSpPr/>
      </dsp:nvSpPr>
      <dsp:spPr>
        <a:xfrm>
          <a:off x="531000" y="1125727"/>
          <a:ext cx="4766778" cy="3026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/>
            <a:t>Изучил питательные насосы</a:t>
          </a:r>
          <a:endParaRPr lang="en-US" sz="5700" kern="1200"/>
        </a:p>
      </dsp:txBody>
      <dsp:txXfrm>
        <a:off x="619655" y="1214382"/>
        <a:ext cx="4589468" cy="2849594"/>
      </dsp:txXfrm>
    </dsp:sp>
    <dsp:sp modelId="{C1CFE258-EF0C-4336-8DD5-C32D9A3D67ED}">
      <dsp:nvSpPr>
        <dsp:cNvPr id="0" name=""/>
        <dsp:cNvSpPr/>
      </dsp:nvSpPr>
      <dsp:spPr>
        <a:xfrm>
          <a:off x="5827421" y="622567"/>
          <a:ext cx="4766778" cy="3026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E72D9-49FE-49AB-904C-51DA0620A81C}">
      <dsp:nvSpPr>
        <dsp:cNvPr id="0" name=""/>
        <dsp:cNvSpPr/>
      </dsp:nvSpPr>
      <dsp:spPr>
        <a:xfrm>
          <a:off x="6357063" y="1125727"/>
          <a:ext cx="4766778" cy="3026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700" kern="1200"/>
            <a:t>Рассмотрел их работу</a:t>
          </a:r>
          <a:endParaRPr lang="en-US" sz="5700" kern="1200"/>
        </a:p>
      </dsp:txBody>
      <dsp:txXfrm>
        <a:off x="6445718" y="1214382"/>
        <a:ext cx="4589468" cy="2849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38A35-1A7A-A3A7-5C8E-1313594CE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F64839-134F-5984-0A81-71E5774C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C11B3-C15A-A985-2541-C0AB4D64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86979-60E0-0946-B092-30BF8F9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8A2BD-FCF0-32B3-A0D9-43448849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1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A7F39-F949-0AD6-5B04-14A2B2C9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D99680-B769-2E72-041B-7E98DCE1D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989B2-C45E-823E-2F03-B2108069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EDD56-9BB1-7AC3-9DD5-45A4E2C0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66F1E9-6311-5FDB-7219-3FC66FD9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5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168E52-3B69-5AAE-9DE9-FED05E8CCC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9ABF3D-86F4-ECB9-78F4-34ADFFCB8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1A1744-FF24-9DC9-9C69-8653F703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332D6-1D1B-741A-DDAA-530364C9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DC0E4-E6A3-687D-B3F7-F2E349CA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19854-B424-E4DA-5D06-369175DB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68D06-AEC7-D07E-1898-7C45E980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925C1-53EB-2689-6938-40BCA2C9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75345-B3C2-02F4-3C2A-89A87F7F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76A59-6322-A3A9-6EC3-A853B56D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2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FBA1B-A6FD-5558-245A-693C682C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0B4C3-FA9C-02CC-701D-37ADDCCD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75FC15-BBE5-9E10-772A-CBF73CD1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993DB-5A29-855B-BCB8-C90512E6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B042E-8656-77F7-3524-A2A329C2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6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A6E7E-9B6D-52B8-4034-F4DE7A9F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14F68F-FD24-9205-5A73-AF34ADFD5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AF8A4C-7E71-6C69-4C06-CB2B26F8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77B91-21A4-3582-5A99-ECDFA30E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7E2632-84C4-76DF-EB4E-E13211F7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5DA8E3-EC5B-CBB3-17A6-3AFBE91B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42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5DDAA-74DF-C251-1698-F4377756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938FAF-07E9-AEC5-1E60-F25E090EB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CC88A0-8F6D-DFD2-6025-CF5656622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8A5B77-1329-3BB5-BABA-5BCEFEE30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88D6D2-87F5-461F-3FD6-550B83BEC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E6B99A-1833-D208-F18E-9EDCE3BE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3AD9B9-A27E-DDE8-F9BB-3B0ED468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3CD2B-31D3-4494-D164-3483880E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9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45F5A-09CC-FD4F-76EC-20BC12D0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1A52D-77CB-D4A4-F09B-20685187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DB400C-CA42-78AA-DF01-CBF78714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BB45B0-B12A-27B6-B543-75D345A4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1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155853-07B1-2DD5-2D82-4058E296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585786-381D-E704-9A05-ABE5FE2D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87E563-BB65-9C3A-CE05-A5D30FA2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5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C47DB-2B96-EA86-58E6-6FE1C64C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D0C2C8-BCAA-8B03-7CE7-46B1F8FA2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F5AF45-0A17-F099-1491-E64A1248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65CF7C-4EDD-CCE5-C2D1-3E2210E3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929A3-2A6D-1E75-6ACC-8B0FE663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516BB-60CA-F7C9-31E7-44802578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1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D9AE-9B6A-25BB-5190-E73571D9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806BA6-C004-1E5F-EBE4-359B80788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5D89F0-4E89-047E-88EB-B4BC7920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BC98BE-F511-38A9-D213-4F4AE485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D5F322-449E-DAE8-1AEF-7D7CEE2B2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CCF50-5A3A-8E8C-56CC-07F13975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62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A1693-E51F-A243-1626-A9BFD869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C89F87-F845-4D47-8B2D-A5A57451A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510114-C1D3-041F-B944-2CBE88A5D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43BF-EF8E-400C-B4E6-A5B6D46AC4B0}" type="datetimeFigureOut">
              <a:rPr lang="ru-RU" smtClean="0"/>
              <a:t>10.05.2025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5FD6C-4034-4F29-F6B5-FE259121C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8D62D-55FF-3D46-C76A-B251EC1D8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A0BD-750C-4101-8DA6-69A11D78D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pa.ru/stati/nasosy-obshhaya/pitatelnyj-nasos-chto-za-pribor-i-v-chem-ego-smysl/" TargetMode="External"/><Relationship Id="rId2" Type="http://schemas.openxmlformats.org/officeDocument/2006/relationships/hyperlink" Target="https://energoprom66.ru/blog/nasosy/pitatelnye-nasosy-vidy-i-kharakterist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rakvastroy.ru/about/stati/princzip_rabotyi_shnekovogo_nasosa/" TargetMode="External"/><Relationship Id="rId5" Type="http://schemas.openxmlformats.org/officeDocument/2006/relationships/hyperlink" Target="https://www.nporusgidro.com/blog/nasosy/vybor-porshnevogo-nasosa-ego-klassifikatsiya-ustroystvo-i-printsip-deystviya/" TargetMode="External"/><Relationship Id="rId4" Type="http://schemas.openxmlformats.org/officeDocument/2006/relationships/hyperlink" Target="https://www.comet-a.ru/stati/tsentrobezhnye-nasosy-printsip-deystviya-primenenie-kharakteristik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F1CE0-6199-199B-D716-B48768547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47550" cy="136525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 ГАПОУ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Уфимский Топливно-Энергетический Колледж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Специальность 13.02.01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8D7891-3837-10C9-3361-557BC9081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68550"/>
            <a:ext cx="12192000" cy="4489450"/>
          </a:xfrm>
        </p:spPr>
        <p:txBody>
          <a:bodyPr>
            <a:normAutofit/>
          </a:bodyPr>
          <a:lstStyle/>
          <a:p>
            <a:r>
              <a:rPr lang="ru-RU" sz="2000" dirty="0"/>
              <a:t>Проект – по дисциплине «Гидравлика и Гидравлические машины»</a:t>
            </a:r>
          </a:p>
          <a:p>
            <a:r>
              <a:rPr lang="ru-RU" sz="2000" dirty="0"/>
              <a:t>Тема «Накопительные насосы»</a:t>
            </a:r>
          </a:p>
          <a:p>
            <a:r>
              <a:rPr lang="ru-RU" sz="2000" dirty="0"/>
              <a:t>                                                                                   </a:t>
            </a:r>
          </a:p>
          <a:p>
            <a:r>
              <a:rPr lang="ru-RU" sz="2000" dirty="0"/>
              <a:t>                                                                                     Выполнил:</a:t>
            </a:r>
          </a:p>
          <a:p>
            <a:r>
              <a:rPr lang="ru-RU" sz="2000" dirty="0"/>
              <a:t>                                                                                         Студент 2пг-3</a:t>
            </a:r>
          </a:p>
          <a:p>
            <a:r>
              <a:rPr lang="ru-RU" sz="2000" dirty="0"/>
              <a:t>                                                                                                                      Ситдиков Данир Ильдарович</a:t>
            </a:r>
          </a:p>
          <a:p>
            <a:r>
              <a:rPr lang="ru-RU" sz="2000" dirty="0"/>
              <a:t>                                                                                          Руководитель:</a:t>
            </a:r>
          </a:p>
          <a:p>
            <a:r>
              <a:rPr lang="ru-RU" sz="2000" dirty="0"/>
              <a:t>                                                                                                                 Валеева Зульфия Азатовна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Уфа 2025 г.</a:t>
            </a:r>
          </a:p>
        </p:txBody>
      </p:sp>
    </p:spTree>
    <p:extLst>
      <p:ext uri="{BB962C8B-B14F-4D97-AF65-F5344CB8AC3E}">
        <p14:creationId xmlns:p14="http://schemas.microsoft.com/office/powerpoint/2010/main" val="79652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9AB9F-E597-83D5-4522-D916A2AE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Поршневые насосы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1CFF7-488F-4AD8-51AC-6CC39CBC6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>
                <a:effectLst/>
                <a:latin typeface="Helvetica Neue"/>
              </a:rPr>
              <a:t>очень хорошо работают в условиях высокого давления, поскольку между всасывающей и нагнетательной камерами нет прямого соединения.</a:t>
            </a:r>
            <a:endParaRPr lang="ru-RU" sz="2200"/>
          </a:p>
        </p:txBody>
      </p:sp>
      <p:pic>
        <p:nvPicPr>
          <p:cNvPr id="5" name="Рисунок 4" descr="Изображение выглядит как устройство, машина, цилиндр, труба&#10;&#10;Автоматически созданное описание">
            <a:extLst>
              <a:ext uri="{FF2B5EF4-FFF2-40B4-BE49-F238E27FC236}">
                <a16:creationId xmlns:a16="http://schemas.microsoft.com/office/drawing/2014/main" id="{ADD19595-AFD9-4BA5-DF03-22E665AA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2065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486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21302-F3EB-9BCF-50C4-9EA5A4AC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Шнековые насосы</a:t>
            </a:r>
          </a:p>
        </p:txBody>
      </p:sp>
      <p:sp>
        <p:nvSpPr>
          <p:cNvPr id="205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D15D7-1318-4149-DCF3-5BED09ECE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200" b="0" i="0">
                <a:effectLst/>
                <a:latin typeface="SF UI Display"/>
              </a:rPr>
              <a:t>насосное оборудования, применяемое для перекачивания различных жидкостей и вязких материалов. Его работа основана на использовании винтового механизма, который обеспечивает плавное и равномерное перемещение жидкости.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230606-EF83-6610-D148-FD0E323B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999181"/>
            <a:ext cx="7071654" cy="279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3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2CBB3-A13A-1955-335C-F7974D9C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Насосы с диафрагмой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4A2DD-3890-D319-4E09-6F213D91F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>
                <a:effectLst/>
                <a:latin typeface="Montserrat" panose="00000500000000000000" pitchFamily="2" charset="-52"/>
              </a:rPr>
              <a:t> </a:t>
            </a:r>
            <a:r>
              <a:rPr lang="ru-RU" sz="22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необходимые для перекачки жидких или газообразных сред под давлением, диафрагма играет роль поршня, изменяет свою форму, изгибаясь то в одну, то в другую сторону, за счёт чего происходит перекачивание жидкой среды.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Изображение выглядит как машина, Механический вентилятор, стена, фанат&#10;&#10;Автоматически созданное описание">
            <a:extLst>
              <a:ext uri="{FF2B5EF4-FFF2-40B4-BE49-F238E27FC236}">
                <a16:creationId xmlns:a16="http://schemas.microsoft.com/office/drawing/2014/main" id="{24E29D1A-C05E-18E1-22E0-79C3A452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41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01648-C398-63C2-FA8D-9DD90446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Осевые насосы</a:t>
            </a:r>
          </a:p>
        </p:txBody>
      </p:sp>
      <p:sp>
        <p:nvSpPr>
          <p:cNvPr id="41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27EEC-54B7-9D5B-F1E5-01280F8BA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200" b="0" i="0">
                <a:effectLst/>
                <a:latin typeface="YS Text"/>
              </a:rPr>
              <a:t>лопастной насос, в котором поток жидкости в пределах лопастной решётки рабочего колеса движется вдоль оси его вращения.  </a:t>
            </a:r>
            <a:endParaRPr lang="ru-RU" sz="2200"/>
          </a:p>
        </p:txBody>
      </p:sp>
      <p:pic>
        <p:nvPicPr>
          <p:cNvPr id="4098" name="Picture 2" descr="Изображение выглядит как самолет, синий, свет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C549E80A-CC6B-4E95-CF45-011E1531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5"/>
            <a:ext cx="6903720" cy="51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9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61836-79AB-8D26-6254-D74958BE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Винтовые насосы</a:t>
            </a:r>
          </a:p>
        </p:txBody>
      </p:sp>
      <p:sp>
        <p:nvSpPr>
          <p:cNvPr id="104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FD225-B3D9-A838-4C34-E3CD870AC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устройства, которые используют вращающиеся винты или их комбинацию для перемещения различных жидкостей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525AFD0-2151-A400-4F85-E5E9B2283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r="2007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75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C069C-C470-E449-3D39-8D08D78A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Роторные насосы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66220-70BF-E94F-3903-6097D8201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200" b="0" i="0">
                <a:effectLst/>
                <a:latin typeface="YS Text"/>
              </a:rPr>
              <a:t>устройства, предназначенные для перекачивания жидкостей и газов. Они работают по принципу перемещения жидкости или газа через вращающиеся роторы. </a:t>
            </a:r>
            <a:endParaRPr lang="ru-RU" sz="220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021FAB2-3A95-D441-C65F-C3BB397C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5"/>
            <a:ext cx="690372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2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B8BE2-546E-AC54-FBEA-B581A0ADD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203201"/>
            <a:ext cx="11220450" cy="82549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F78D55-8C2D-81A0-4CAE-E2FDBA2F1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800" y="1727200"/>
            <a:ext cx="4895850" cy="4927599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ПЭ 60-32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Подача: </a:t>
            </a:r>
            <a:r>
              <a:rPr lang="ru-RU" sz="2400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60 м3</a:t>
            </a:r>
            <a:r>
              <a:rPr lang="ru-RU" sz="2400" dirty="0">
                <a:solidFill>
                  <a:srgbClr val="343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/ч</a:t>
            </a:r>
            <a:endParaRPr lang="ru-RU" sz="2400" b="0" i="0" dirty="0">
              <a:solidFill>
                <a:srgbClr val="3438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Напор</a:t>
            </a:r>
            <a:r>
              <a:rPr lang="ru-RU" dirty="0">
                <a:solidFill>
                  <a:srgbClr val="343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330 м</a:t>
            </a:r>
            <a:endParaRPr lang="ru-RU" dirty="0">
              <a:solidFill>
                <a:srgbClr val="3438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Масса: 1125 кг</a:t>
            </a:r>
          </a:p>
          <a:p>
            <a:pPr marL="0" indent="0">
              <a:buNone/>
            </a:pPr>
            <a:r>
              <a:rPr lang="ru-RU" dirty="0">
                <a:solidFill>
                  <a:srgbClr val="343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Обороты: </a:t>
            </a: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2945 об/мин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F42F64-9ED4-D184-A8B2-3FA54C76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5300" y="1727200"/>
            <a:ext cx="4895850" cy="4927599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ПЭ 65-40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Подача: </a:t>
            </a:r>
            <a:r>
              <a:rPr lang="ru-RU" sz="2400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65 м3/ч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Напор</a:t>
            </a:r>
            <a:r>
              <a:rPr lang="ru-RU" dirty="0">
                <a:solidFill>
                  <a:srgbClr val="343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440 м</a:t>
            </a:r>
            <a:endParaRPr lang="ru-RU" dirty="0">
              <a:solidFill>
                <a:srgbClr val="3438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3438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Масса: 2110 кг</a:t>
            </a:r>
          </a:p>
          <a:p>
            <a:pPr marL="0" indent="0">
              <a:buNone/>
            </a:pPr>
            <a:r>
              <a:rPr lang="ru-RU" dirty="0">
                <a:solidFill>
                  <a:srgbClr val="343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Обороты: 2960 об/мин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3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704FA-C8DE-BD5C-77D4-8976D39C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свойства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5F3DA-6F23-2014-4FFB-B42AD0EE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(подача)</a:t>
            </a:r>
          </a:p>
          <a:p>
            <a:pPr marL="0" indent="0">
              <a:buNone/>
            </a:pPr>
            <a:r>
              <a:rPr lang="ru-RU" sz="22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Напор</a:t>
            </a:r>
            <a:r>
              <a:rPr lang="ru-RU" sz="22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температура</a:t>
            </a:r>
          </a:p>
          <a:p>
            <a:pPr marL="0" indent="0">
              <a:buNone/>
            </a:pPr>
            <a:r>
              <a:rPr lang="ru-RU" sz="22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характеристики</a:t>
            </a:r>
            <a:r>
              <a:rPr lang="ru-RU" sz="22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50944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B2EC9FA-1F54-5B0F-A025-5C04B13B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" y="260351"/>
            <a:ext cx="11169650" cy="72389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Плюсы                                               Минусы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E6F7E1B-16DE-DFF2-A3BA-38123539A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63700"/>
            <a:ext cx="4870450" cy="4513263"/>
          </a:xfrm>
        </p:spPr>
        <p:txBody>
          <a:bodyPr/>
          <a:lstStyle/>
          <a:p>
            <a:pPr marL="0" indent="0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высокого напора</a:t>
            </a:r>
          </a:p>
          <a:p>
            <a:pPr marL="0" indent="0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горячей водой</a:t>
            </a: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производительность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4F0E354-6AF5-82E1-B6FB-17F4B7E3E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2150" y="1663700"/>
            <a:ext cx="4311650" cy="4513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энергопотребление</a:t>
            </a:r>
          </a:p>
          <a:p>
            <a:pPr marL="0" indent="0">
              <a:buNone/>
            </a:pPr>
            <a:r>
              <a:rPr lang="ru-RU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конструкции</a:t>
            </a:r>
          </a:p>
          <a:p>
            <a:pPr marL="0" indent="0">
              <a:buNone/>
            </a:pPr>
            <a:r>
              <a:rPr lang="ru-RU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качеству 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5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F64CA7-2915-8655-B25F-88917344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" y="247651"/>
            <a:ext cx="11169650" cy="81914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</a:p>
        </p:txBody>
      </p:sp>
      <p:graphicFrame>
        <p:nvGraphicFramePr>
          <p:cNvPr id="10" name="Объект 5">
            <a:extLst>
              <a:ext uri="{FF2B5EF4-FFF2-40B4-BE49-F238E27FC236}">
                <a16:creationId xmlns:a16="http://schemas.microsoft.com/office/drawing/2014/main" id="{D16198D2-EB4C-C387-0C98-414C5938E7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720850"/>
          <a:ext cx="11125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43888-E932-B04B-34DC-028127F2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38AA4-F8AC-60C6-F9AA-E5E4008A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исследовательская работа актуальна для специальности 13.02.01 (Тепловые Электрические Станции) и может быть использована в написании дипломной работы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5108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E6C17-37FE-1E45-F782-2D428FBF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материалы</a:t>
            </a: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0FA199-B436-044F-40CA-DE3B84CC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>
                <a:hlinkClick r:id="rId2"/>
              </a:rPr>
              <a:t>https://energoprom66.ru/blog/nasosy/pitatelnye-nasosy-vidy-i-kharakteristiki/</a:t>
            </a:r>
            <a:endParaRPr lang="ru-RU" sz="2200"/>
          </a:p>
          <a:p>
            <a:pPr marL="0" indent="0">
              <a:buNone/>
            </a:pPr>
            <a:r>
              <a:rPr lang="en-US" sz="2200">
                <a:hlinkClick r:id="rId3"/>
              </a:rPr>
              <a:t>https://makipa.ru/stati/nasosy-obshhaya/pitatelnyj-nasos-chto-za-pribor-i-v-chem-ego-smysl/</a:t>
            </a:r>
            <a:endParaRPr lang="ru-RU" sz="2200"/>
          </a:p>
          <a:p>
            <a:pPr marL="0" indent="0">
              <a:buNone/>
            </a:pPr>
            <a:r>
              <a:rPr lang="en-US" sz="2200">
                <a:hlinkClick r:id="rId4"/>
              </a:rPr>
              <a:t>https://www.comet-a.ru/stati/tsentrobezhnye-nasosy-printsip-deystviya-primenenie-kharakteristiki/</a:t>
            </a:r>
            <a:endParaRPr lang="ru-RU" sz="2200"/>
          </a:p>
          <a:p>
            <a:pPr marL="0" indent="0">
              <a:buNone/>
            </a:pPr>
            <a:r>
              <a:rPr lang="en-US" sz="2200">
                <a:hlinkClick r:id="rId5"/>
              </a:rPr>
              <a:t>https://www.nporusgidro.com/blog/nasosy/vybor-porshnevogo-nasosa-ego-klassifikatsiya-ustroystvo-i-printsip-deystviya/</a:t>
            </a:r>
            <a:endParaRPr lang="ru-RU" sz="2200"/>
          </a:p>
          <a:p>
            <a:pPr marL="0" indent="0">
              <a:buNone/>
            </a:pPr>
            <a:r>
              <a:rPr lang="en-US" sz="2200">
                <a:hlinkClick r:id="rId6"/>
              </a:rPr>
              <a:t>https://burakvastroy.ru/about/stati/princzip_rabotyi_shnekovogo_nasosa/</a:t>
            </a:r>
            <a:endParaRPr lang="ru-RU" sz="2200"/>
          </a:p>
          <a:p>
            <a:pPr marL="0" indent="0">
              <a:buNone/>
            </a:pPr>
            <a:endParaRPr lang="ru-RU" sz="2200"/>
          </a:p>
          <a:p>
            <a:pPr marL="0" indent="0">
              <a:buNone/>
            </a:pPr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47754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9C3ED-32F6-0ACE-9AAB-601D34B1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7300" y="365125"/>
            <a:ext cx="3619500" cy="10255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endParaRPr lang="ru-RU" sz="3200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20C1AF31-F49F-71DB-75FA-57623B2D5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62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E79BE-9806-A904-C9EC-1D800B89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</a:p>
        </p:txBody>
      </p:sp>
      <p:sp>
        <p:nvSpPr>
          <p:cNvPr id="5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AB934-2F24-6E04-E2B2-A4EC7E9F5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>
                <a:effectLst/>
                <a:latin typeface="YS Text"/>
              </a:rPr>
              <a:t> </a:t>
            </a:r>
            <a:r>
              <a:rPr lang="ru-RU" sz="22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 специализированного насосного оборудования, предназначенного для водоснабжения котлов электростанций и парогенераторов. Относятся к электрооборудованию электростанций и теплостанций бытового и промышленного назначения.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цилиндр, машина, труба,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759F6874-92CE-CE3B-AC2A-A9D18AB50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5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740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5EC8C-4686-47DA-CB36-96271A9E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335EE-BD33-5ACF-C9E3-ED26E103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для перекачивания жидкости, используемые в системах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 descr="Изображение выглядит как машина, инжиниринг, промышленность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0CA854CD-32FA-BB5A-7BF5-1CBCBC821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9653" b="-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5844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26C74-C847-E71D-A345-F0804551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7EC45-D8A6-DC48-3FCD-5AB43F19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устройство, которое помогает перекачивать жидкости, обычно в системах, где необходимо поддерживать постоянное давление и необходимый уровень жидкости. Это оборудование часто используется в различных отраслях, таких как водоснабжение, тепловые и атомные электростанции, а также в химической промышленности.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C38245A5-B814-FFF5-B61C-86393384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2" r="24194" b="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5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18991-2488-75AC-3C52-1503930E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A16B-827C-F119-5C59-47C897C18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жидкости в систему под определенным давлением и </a:t>
            </a:r>
            <a:r>
              <a:rPr lang="ru-RU" sz="2200" b="0" i="0">
                <a:effectLst/>
                <a:latin typeface="Arial" panose="020B0604020202020204" pitchFamily="34" charset="0"/>
              </a:rPr>
              <a:t>обеспечивать стабильную работу системы, предотвращая перебои и потери давления.</a:t>
            </a:r>
            <a:endParaRPr lang="ru-RU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2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BFEAE-26B0-F4D5-09A7-FC1ACE06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питательных насосов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82066B-AAFC-A33F-D8F7-9A27AA186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Центробежные насосы</a:t>
            </a:r>
          </a:p>
          <a:p>
            <a:pPr marL="0" indent="0">
              <a:buNone/>
            </a:pPr>
            <a:r>
              <a:rPr lang="ru-RU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Поршневые насосы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Шнековые насосы</a:t>
            </a:r>
          </a:p>
          <a:p>
            <a:pPr marL="0" indent="0">
              <a:buNone/>
            </a:pPr>
            <a:r>
              <a:rPr lang="ru-RU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Насосы с диафрагмой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Осевые насосы</a:t>
            </a:r>
          </a:p>
          <a:p>
            <a:pPr marL="0" indent="0">
              <a:buNone/>
            </a:pPr>
            <a:r>
              <a:rPr lang="ru-RU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Винтовые насосы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Роторные насосы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0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D9816-D9EB-2CF4-AD13-638EB0E97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00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Центробежные насосы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B147F-CF62-4462-32CB-A0D9F6A8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гидравлическая машина, предназначенная для перемещения жидкостей путем преобразования механической энергии вращения рабочего колеса в гидравлическую энергию потока. Принцип действия основан на центробежной силе, возникающей при вращении жидкости в рабочем колесе насоса. Конструктивно центробежный насос состоит из корпуса со спиральной камерой, рабочего колеса с лопастями, вала и подшипниковых узлов. </a:t>
            </a:r>
          </a:p>
          <a:p>
            <a:pPr marL="0" indent="0">
              <a:buNone/>
            </a:pPr>
            <a:endParaRPr lang="ru-RU" sz="1700"/>
          </a:p>
        </p:txBody>
      </p:sp>
      <p:pic>
        <p:nvPicPr>
          <p:cNvPr id="7" name="Рисунок 6" descr="Изображение выглядит как машина, металл, автокомпонент,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2DD8A74A-6236-B1D8-7064-901D8EAE5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r="2771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5905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567</Words>
  <Application>Microsoft Office PowerPoint</Application>
  <PresentationFormat>Широкоэкранный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Montserrat</vt:lpstr>
      <vt:lpstr>SF UI Display</vt:lpstr>
      <vt:lpstr>Times New Roman</vt:lpstr>
      <vt:lpstr>YS Text</vt:lpstr>
      <vt:lpstr>Тема Office</vt:lpstr>
      <vt:lpstr>Министерство образования и Науки Республики Башкортостан ГАПОУ  Уфимский Топливно-Энергетический Колледж                                                                                                                                                                                                                                                                          Специальность 13.02.01</vt:lpstr>
      <vt:lpstr>Актуальность </vt:lpstr>
      <vt:lpstr>Цели и задачи </vt:lpstr>
      <vt:lpstr>Определение </vt:lpstr>
      <vt:lpstr>Определение</vt:lpstr>
      <vt:lpstr>Определение</vt:lpstr>
      <vt:lpstr>Назначение </vt:lpstr>
      <vt:lpstr>Типы питательных насосов</vt:lpstr>
      <vt:lpstr>Центробежные насосы</vt:lpstr>
      <vt:lpstr>Поршневые насосы</vt:lpstr>
      <vt:lpstr>Шнековые насосы</vt:lpstr>
      <vt:lpstr>Насосы с диафрагмой</vt:lpstr>
      <vt:lpstr>Осевые насосы</vt:lpstr>
      <vt:lpstr>Винтовые насосы</vt:lpstr>
      <vt:lpstr>Роторные насосы</vt:lpstr>
      <vt:lpstr>Сравнение</vt:lpstr>
      <vt:lpstr>Технические свойства </vt:lpstr>
      <vt:lpstr>          Плюсы                                               Минусы</vt:lpstr>
      <vt:lpstr>Заключение </vt:lpstr>
      <vt:lpstr>Полученные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Башкортостан ГАПОУ  Уфимский Топливно-Энергетический Колледж                                                                                                                                                                                                                                                                          Специальность 13.02.01</dc:title>
  <dc:creator>h h</dc:creator>
  <cp:lastModifiedBy>h h</cp:lastModifiedBy>
  <cp:revision>1</cp:revision>
  <dcterms:created xsi:type="dcterms:W3CDTF">2025-05-09T15:25:01Z</dcterms:created>
  <dcterms:modified xsi:type="dcterms:W3CDTF">2025-05-10T06:21:00Z</dcterms:modified>
</cp:coreProperties>
</file>