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7" r:id="rId3"/>
    <p:sldId id="258" r:id="rId4"/>
    <p:sldId id="261" r:id="rId5"/>
    <p:sldId id="259" r:id="rId6"/>
    <p:sldId id="267" r:id="rId7"/>
    <p:sldId id="268" r:id="rId8"/>
    <p:sldId id="269" r:id="rId9"/>
    <p:sldId id="270" r:id="rId10"/>
    <p:sldId id="260" r:id="rId11"/>
    <p:sldId id="27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0T12:05:09.014" idx="1">
    <p:pos x="576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1440" y="457200"/>
            <a:ext cx="6614160" cy="48056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правила и способы установления контактов с семьей»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58452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«Краснокоммунарский детский сад «Стрела»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3840" y="3709363"/>
            <a:ext cx="3677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Бикбаева Н.А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69" y="3020750"/>
            <a:ext cx="4610743" cy="376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63" y="2613130"/>
            <a:ext cx="499915" cy="493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440" y="1213267"/>
            <a:ext cx="627942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60717"/>
            <a:ext cx="8229600" cy="11430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 семья –       естественные союзники,       два основных фактора в воспитании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8" y="2087711"/>
            <a:ext cx="7582481" cy="441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75040" cy="64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00062" y="500062"/>
            <a:ext cx="8229600" cy="251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200"/>
            </a:pPr>
            <a:r>
              <a:rPr lang="ru-RU" sz="2200" dirty="0"/>
              <a:t>Эффективное взаимодействие с семьёй способствует гармоничному развитию детей и укреплению доверия. Использование психолого-педагогических методов помогает педагогу построить положительное отношение внутри семьи, минимизировать конфликты и улучшить эмоциональные </a:t>
            </a:r>
            <a:r>
              <a:rPr lang="ru-RU" sz="2200" dirty="0" smtClean="0"/>
              <a:t>связи</a:t>
            </a:r>
            <a:r>
              <a:rPr lang="en-US" sz="2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12240" y="3139440"/>
            <a:ext cx="6106160" cy="2769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777490"/>
            <a:ext cx="5566515" cy="313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497840"/>
            <a:ext cx="8305836" cy="60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701357"/>
            <a:ext cx="8229600" cy="11430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конструктивного взаимодействия  существуют различные формы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чаепития;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28077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процессе взаимодействия педагогов и родителей можно успешно решать проблему развития личности ребенка.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0" y="2271077"/>
            <a:ext cx="5255207" cy="360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480" y="243600"/>
            <a:ext cx="7813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правила и способы установления контактов с семьёй.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240" y="1472344"/>
            <a:ext cx="778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правило</a:t>
            </a:r>
          </a:p>
          <a:p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воспитании их детей</a:t>
            </a:r>
            <a:r>
              <a:rPr lang="ru-RU" sz="3200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87" y="3066113"/>
            <a:ext cx="3610914" cy="2396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2850598"/>
            <a:ext cx="2699459" cy="29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2800" y="363230"/>
            <a:ext cx="8615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правила и способы установления контактов с семьёй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4240" y="1472344"/>
            <a:ext cx="778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518510"/>
            <a:ext cx="7914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правило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воспитательным возможностям родителей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33" y="3088170"/>
            <a:ext cx="4896533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1680" y="34681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правила и способы установления контактов с семьёй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4200" y="1373107"/>
            <a:ext cx="8387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правило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недопустимость неосторожного вмешательства в жизнь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36" y="2766346"/>
            <a:ext cx="4996927" cy="38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0560" y="387459"/>
            <a:ext cx="829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правила и способы установления контактов с семьёй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2640" y="1616203"/>
            <a:ext cx="7884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Четвертое правило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Жизнеутверждающий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настрой в решении проблем воспитания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337717"/>
            <a:ext cx="3339895" cy="3003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00" y="3617687"/>
            <a:ext cx="3917649" cy="25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184</Words>
  <Application>Microsoft Office PowerPoint</Application>
  <PresentationFormat>Экран (4:3)</PresentationFormat>
  <Paragraphs>31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Эффективное взаимодействие с семьёй способствует гармоничному развитию детей и укреплению доверия. Использование психолого-педагогических методов помогает педагогу построить положительное отношение внутри семьи, минимизировать конфликты и улучшить эмоциональные связи.</vt:lpstr>
      <vt:lpstr>Презентация PowerPoint</vt:lpstr>
      <vt:lpstr>Для конструктивного взаимодействия  существуют различные формы работы: </vt:lpstr>
      <vt:lpstr>Только в процессе взаимодействия педагогов и родителей можно успешно решать проблему развития личности ребенка.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Детский сад и семья –       естественные союзники,       два основных фактора в воспитании детей.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«Краснокоммунарский детский сад «Стрела»    Психолого-педагогические правила и способы установления контактов с семьей».</dc:title>
  <dc:creator>Надежда</dc:creator>
  <cp:lastModifiedBy>USER</cp:lastModifiedBy>
  <cp:revision>23</cp:revision>
  <dcterms:modified xsi:type="dcterms:W3CDTF">2025-04-14T05:21:18Z</dcterms:modified>
</cp:coreProperties>
</file>