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7" r:id="rId2"/>
    <p:sldId id="267" r:id="rId3"/>
    <p:sldId id="258" r:id="rId4"/>
    <p:sldId id="261" r:id="rId5"/>
    <p:sldId id="270" r:id="rId6"/>
    <p:sldId id="269" r:id="rId7"/>
    <p:sldId id="275" r:id="rId8"/>
    <p:sldId id="274" r:id="rId9"/>
    <p:sldId id="273" r:id="rId10"/>
    <p:sldId id="272" r:id="rId11"/>
    <p:sldId id="271" r:id="rId12"/>
    <p:sldId id="276" r:id="rId13"/>
    <p:sldId id="277" r:id="rId14"/>
    <p:sldId id="278" r:id="rId15"/>
    <p:sldId id="281" r:id="rId16"/>
    <p:sldId id="282" r:id="rId17"/>
    <p:sldId id="279" r:id="rId18"/>
    <p:sldId id="284" r:id="rId19"/>
    <p:sldId id="283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949E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27" autoAdjust="0"/>
    <p:restoredTop sz="94660"/>
  </p:normalViewPr>
  <p:slideViewPr>
    <p:cSldViewPr>
      <p:cViewPr varScale="1">
        <p:scale>
          <a:sx n="84" d="100"/>
          <a:sy n="84" d="100"/>
        </p:scale>
        <p:origin x="28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10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2F7B378-F3C3-41B8-8DD0-C5D620DAFC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01C03F-57BC-48E8-9722-8F93BB1458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3EABC-888E-45EE-8863-6B9DADE81BC7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DD4E16-63A7-46D4-965F-DFEDEEC2FF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3C3E9B-2E8C-428D-BB7E-0AA702DDA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C2CC4-1C78-404B-A098-5CACD23DFB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01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5A776-3F97-4299-AFB8-9607DF94E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ABD1B4-9E57-4BD4-81F5-AD9997A23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6626D-2242-4C34-83D2-02E98BEF5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123AF0-EA6C-459B-B732-DB2D79C0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CC6188-CFB6-43C2-9349-FD96859CE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2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98DA06-64B5-4510-A27E-BE7B3BC5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8C18A-6119-4890-A99B-6AEF6E5A0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A9E183-1F9C-4A45-93C6-002A250AD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ECF8D-844C-4207-BAFA-BADE0FBA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426469-404D-401F-95F6-E0C98645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95BDFE-B10E-4FAF-A15D-F4FFD9782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9061DF-27D3-42F9-9FB4-651396A7D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6BC1DC-F4E9-4874-BE0B-D6D6744D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E5B1EA-92C7-47FC-BC38-1FAB347C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34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6B7A6-6EAC-4BBF-948C-C8D5733C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D5E4AE-9B2E-46CA-8717-200A217D0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93BE01-4769-4E6A-8960-83538B200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49CE3-EA6D-4380-B1AE-193EFD616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7A502A-D4FD-4860-9BFE-4FB90CE4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6699D3-C1D9-45F6-B369-7F88E8BA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79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E499A-B1C5-45D5-BA03-DB7D34F1B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2902A6-0545-4C86-AEB4-D4D2026CD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818021-F016-46DF-9876-A3BF58A4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377C4-5A91-434C-9B36-D20BBE5A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D638BE-7E3D-4F28-AB07-F72F16CC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65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977926-8E4F-4CE6-A757-91CAAD5EE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434D3B-A7EE-494D-9948-39B8B4F12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02B6CD-1749-42A2-86BD-A05BF5EA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030530-D506-4099-A747-AB201739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CCE513-E3FF-416C-BA50-7558E37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9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870FD-F4C7-49CF-B581-7F35094F9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C936A2-3190-4A74-A7F5-9A69B38E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E91E77-A7CC-4598-930C-DC667BE9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197651-1A0A-4FF5-B49F-690FFDD8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7301F7-4AC7-44A9-9959-6C078369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04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6F5AD-EA4A-4DB8-8427-F2BAC2E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D600F0-D511-4EA6-8E66-4B74E302D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521C7B-7A88-453B-8B33-0751D78C6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60E05E-D298-4F3D-A9B1-75C011790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01BB4F-9B21-431B-8FA1-C79A9C20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3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4698B-97E6-474E-B597-819E37C5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A650EA-3B6A-4EFF-8B9E-5975F7661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0CA183-0D2A-4ED2-9DBA-5BE63CE07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640056-3AB9-4C72-A36D-A44812C8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A5C592-8D9A-4EFD-BDAF-004FADE0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BF0E49-99AE-476F-BF3C-ACE56106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6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459DED-C11A-4511-A847-493005395558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541E7-5B4D-43E5-8F59-EBDE70BC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81C85-17C3-4494-ADC5-41279F506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DFDBC3-9040-454D-921A-8EFEBEB7EFA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E3F739-19A4-4190-A1FA-67EFCD502D1C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6409E55-BC35-47A1-8E1D-C84F1F8839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4051" y="593725"/>
            <a:ext cx="5489575" cy="2857398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3751F-5479-412E-84EF-955FC984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000" y="593725"/>
            <a:ext cx="5151949" cy="103887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A74BD7-8B5C-49BC-B03B-A549B6105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363" y="1944688"/>
            <a:ext cx="5151437" cy="481488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2C0238A-CE92-48A9-B41C-AC423CC575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3833813"/>
            <a:ext cx="5489575" cy="2925762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3B8627-E627-4634-B66D-3D27D79305E7}"/>
              </a:ext>
            </a:extLst>
          </p:cNvPr>
          <p:cNvSpPr/>
          <p:nvPr userDrawn="1"/>
        </p:nvSpPr>
        <p:spPr>
          <a:xfrm>
            <a:off x="0" y="6399000"/>
            <a:ext cx="12192000" cy="459000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A29F9-23BA-4ECB-82B3-298CF148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B0088F-4F61-4CA9-8363-CD424405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3FC360-5B08-4CF4-A526-AB2CCE9F3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88615A-2070-42C4-B6D8-FBF878A10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FECA10-3085-492F-995A-86D656093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31F736-D24A-4001-B690-35E7524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27D62C-DA1D-45F4-81AB-08FB00448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C030DF-F60C-4C5C-9AFC-1EFD8EB1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1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3FAD6-11EA-489A-A363-BEDC63A3A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D500A0-4AAC-4067-B9F1-2003436D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AAABCB-729C-43E9-800C-52465EA1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39AD69-049B-4695-82B6-90F26809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3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FBEC2-919E-4102-894D-6DB41EC7A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FB6738-3D94-4778-815D-9A8651015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AC02A4-B7C1-4153-BB05-1E4CDE679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CA107-8654-43C3-BF7C-DB81E0A9004F}" type="datetimeFigureOut">
              <a:rPr lang="ru-RU" smtClean="0"/>
              <a:t>16.04.2025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DF5F0C-3923-461E-8DC7-F30C6710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866F7A-327E-44B1-B5F8-E9DA7BB9D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255F7-023C-4A29-AED4-3CBE049975C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hlinkClick r:id="rId16"/>
            <a:extLst>
              <a:ext uri="{FF2B5EF4-FFF2-40B4-BE49-F238E27FC236}">
                <a16:creationId xmlns:a16="http://schemas.microsoft.com/office/drawing/2014/main" id="{70F833F9-0231-4EE9-AFEB-F77CEF52A2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3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48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2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17" Type="http://schemas.openxmlformats.org/officeDocument/2006/relationships/image" Target="../media/image49.svg"/><Relationship Id="rId25" Type="http://schemas.openxmlformats.org/officeDocument/2006/relationships/image" Target="../media/image31.svg"/><Relationship Id="rId33" Type="http://schemas.openxmlformats.org/officeDocument/2006/relationships/image" Target="../media/image53.pn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32" Type="http://schemas.openxmlformats.org/officeDocument/2006/relationships/image" Target="../media/image52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31" Type="http://schemas.openxmlformats.org/officeDocument/2006/relationships/image" Target="../media/image51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50.png"/><Relationship Id="rId8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54.svg"/><Relationship Id="rId26" Type="http://schemas.openxmlformats.org/officeDocument/2006/relationships/image" Target="../media/image33.svg"/><Relationship Id="rId21" Type="http://schemas.openxmlformats.org/officeDocument/2006/relationships/image" Target="../media/image28.png"/><Relationship Id="rId34" Type="http://schemas.openxmlformats.org/officeDocument/2006/relationships/image" Target="../media/image60.sv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17" Type="http://schemas.openxmlformats.org/officeDocument/2006/relationships/image" Target="../media/image49.svg"/><Relationship Id="rId25" Type="http://schemas.openxmlformats.org/officeDocument/2006/relationships/image" Target="../media/image32.png"/><Relationship Id="rId33" Type="http://schemas.openxmlformats.org/officeDocument/2006/relationships/image" Target="../media/image59.png"/><Relationship Id="rId38" Type="http://schemas.openxmlformats.org/officeDocument/2006/relationships/image" Target="../media/image64.sv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27.sv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1.svg"/><Relationship Id="rId32" Type="http://schemas.openxmlformats.org/officeDocument/2006/relationships/image" Target="../media/image58.svg"/><Relationship Id="rId37" Type="http://schemas.openxmlformats.org/officeDocument/2006/relationships/image" Target="../media/image63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36" Type="http://schemas.openxmlformats.org/officeDocument/2006/relationships/image" Target="../media/image62.svg"/><Relationship Id="rId10" Type="http://schemas.openxmlformats.org/officeDocument/2006/relationships/image" Target="../media/image16.png"/><Relationship Id="rId19" Type="http://schemas.openxmlformats.org/officeDocument/2006/relationships/image" Target="../media/image26.png"/><Relationship Id="rId31" Type="http://schemas.openxmlformats.org/officeDocument/2006/relationships/image" Target="../media/image57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56.svg"/><Relationship Id="rId35" Type="http://schemas.openxmlformats.org/officeDocument/2006/relationships/image" Target="../media/image61.png"/><Relationship Id="rId8" Type="http://schemas.openxmlformats.org/officeDocument/2006/relationships/image" Target="../media/image14.png"/><Relationship Id="rId3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54.svg"/><Relationship Id="rId26" Type="http://schemas.openxmlformats.org/officeDocument/2006/relationships/image" Target="../media/image33.svg"/><Relationship Id="rId3" Type="http://schemas.openxmlformats.org/officeDocument/2006/relationships/image" Target="../media/image9.svg"/><Relationship Id="rId21" Type="http://schemas.openxmlformats.org/officeDocument/2006/relationships/image" Target="../media/image28.pn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17" Type="http://schemas.openxmlformats.org/officeDocument/2006/relationships/image" Target="../media/image49.svg"/><Relationship Id="rId25" Type="http://schemas.openxmlformats.org/officeDocument/2006/relationships/image" Target="../media/image32.pn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27.sv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1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10" Type="http://schemas.openxmlformats.org/officeDocument/2006/relationships/image" Target="../media/image16.png"/><Relationship Id="rId19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54.svg"/><Relationship Id="rId26" Type="http://schemas.openxmlformats.org/officeDocument/2006/relationships/image" Target="../media/image33.svg"/><Relationship Id="rId3" Type="http://schemas.openxmlformats.org/officeDocument/2006/relationships/image" Target="../media/image9.svg"/><Relationship Id="rId21" Type="http://schemas.openxmlformats.org/officeDocument/2006/relationships/image" Target="../media/image28.png"/><Relationship Id="rId34" Type="http://schemas.openxmlformats.org/officeDocument/2006/relationships/image" Target="../media/image71.sv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17" Type="http://schemas.openxmlformats.org/officeDocument/2006/relationships/image" Target="../media/image49.svg"/><Relationship Id="rId25" Type="http://schemas.openxmlformats.org/officeDocument/2006/relationships/image" Target="../media/image32.png"/><Relationship Id="rId33" Type="http://schemas.openxmlformats.org/officeDocument/2006/relationships/image" Target="../media/image70.pn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27.sv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1.svg"/><Relationship Id="rId32" Type="http://schemas.openxmlformats.org/officeDocument/2006/relationships/image" Target="../media/image69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10" Type="http://schemas.openxmlformats.org/officeDocument/2006/relationships/image" Target="../media/image16.png"/><Relationship Id="rId19" Type="http://schemas.openxmlformats.org/officeDocument/2006/relationships/image" Target="../media/image26.png"/><Relationship Id="rId31" Type="http://schemas.openxmlformats.org/officeDocument/2006/relationships/image" Target="../media/image68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67.svg"/><Relationship Id="rId8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54.svg"/><Relationship Id="rId26" Type="http://schemas.openxmlformats.org/officeDocument/2006/relationships/image" Target="../media/image33.svg"/><Relationship Id="rId3" Type="http://schemas.openxmlformats.org/officeDocument/2006/relationships/image" Target="../media/image9.svg"/><Relationship Id="rId21" Type="http://schemas.openxmlformats.org/officeDocument/2006/relationships/image" Target="../media/image28.pn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17" Type="http://schemas.openxmlformats.org/officeDocument/2006/relationships/image" Target="../media/image49.svg"/><Relationship Id="rId25" Type="http://schemas.openxmlformats.org/officeDocument/2006/relationships/image" Target="../media/image32.pn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27.svg"/><Relationship Id="rId29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1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10" Type="http://schemas.openxmlformats.org/officeDocument/2006/relationships/image" Target="../media/image16.png"/><Relationship Id="rId19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54.svg"/><Relationship Id="rId26" Type="http://schemas.openxmlformats.org/officeDocument/2006/relationships/image" Target="../media/image33.svg"/><Relationship Id="rId3" Type="http://schemas.openxmlformats.org/officeDocument/2006/relationships/image" Target="../media/image9.svg"/><Relationship Id="rId21" Type="http://schemas.openxmlformats.org/officeDocument/2006/relationships/image" Target="../media/image28.png"/><Relationship Id="rId34" Type="http://schemas.openxmlformats.org/officeDocument/2006/relationships/image" Target="../media/image78.sv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17" Type="http://schemas.openxmlformats.org/officeDocument/2006/relationships/image" Target="../media/image49.svg"/><Relationship Id="rId25" Type="http://schemas.openxmlformats.org/officeDocument/2006/relationships/image" Target="../media/image32.png"/><Relationship Id="rId33" Type="http://schemas.openxmlformats.org/officeDocument/2006/relationships/image" Target="../media/image77.pn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27.sv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1.svg"/><Relationship Id="rId32" Type="http://schemas.openxmlformats.org/officeDocument/2006/relationships/image" Target="../media/image76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36" Type="http://schemas.openxmlformats.org/officeDocument/2006/relationships/image" Target="../media/image80.svg"/><Relationship Id="rId10" Type="http://schemas.openxmlformats.org/officeDocument/2006/relationships/image" Target="../media/image16.png"/><Relationship Id="rId19" Type="http://schemas.openxmlformats.org/officeDocument/2006/relationships/image" Target="../media/image26.png"/><Relationship Id="rId31" Type="http://schemas.openxmlformats.org/officeDocument/2006/relationships/image" Target="../media/image75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74.svg"/><Relationship Id="rId35" Type="http://schemas.openxmlformats.org/officeDocument/2006/relationships/image" Target="../media/image79.png"/><Relationship Id="rId8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image" Target="../media/image54.svg"/><Relationship Id="rId26" Type="http://schemas.openxmlformats.org/officeDocument/2006/relationships/image" Target="../media/image33.svg"/><Relationship Id="rId39" Type="http://schemas.openxmlformats.org/officeDocument/2006/relationships/image" Target="../media/image91.png"/><Relationship Id="rId21" Type="http://schemas.openxmlformats.org/officeDocument/2006/relationships/image" Target="../media/image28.png"/><Relationship Id="rId34" Type="http://schemas.openxmlformats.org/officeDocument/2006/relationships/image" Target="../media/image86.svg"/><Relationship Id="rId42" Type="http://schemas.openxmlformats.org/officeDocument/2006/relationships/image" Target="../media/image94.svg"/><Relationship Id="rId7" Type="http://schemas.openxmlformats.org/officeDocument/2006/relationships/image" Target="../media/image41.sv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1.svg"/><Relationship Id="rId32" Type="http://schemas.openxmlformats.org/officeDocument/2006/relationships/image" Target="../media/image84.jpg"/><Relationship Id="rId37" Type="http://schemas.openxmlformats.org/officeDocument/2006/relationships/image" Target="../media/image89.png"/><Relationship Id="rId40" Type="http://schemas.openxmlformats.org/officeDocument/2006/relationships/image" Target="../media/image92.svg"/><Relationship Id="rId45" Type="http://schemas.openxmlformats.org/officeDocument/2006/relationships/image" Target="../media/image97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36" Type="http://schemas.openxmlformats.org/officeDocument/2006/relationships/image" Target="../media/image88.svg"/><Relationship Id="rId10" Type="http://schemas.openxmlformats.org/officeDocument/2006/relationships/image" Target="../media/image16.png"/><Relationship Id="rId19" Type="http://schemas.openxmlformats.org/officeDocument/2006/relationships/image" Target="../media/image26.png"/><Relationship Id="rId31" Type="http://schemas.openxmlformats.org/officeDocument/2006/relationships/image" Target="../media/image83.png"/><Relationship Id="rId44" Type="http://schemas.openxmlformats.org/officeDocument/2006/relationships/image" Target="../media/image96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82.png"/><Relationship Id="rId35" Type="http://schemas.openxmlformats.org/officeDocument/2006/relationships/image" Target="../media/image87.png"/><Relationship Id="rId43" Type="http://schemas.openxmlformats.org/officeDocument/2006/relationships/image" Target="../media/image95.png"/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49.svg"/><Relationship Id="rId25" Type="http://schemas.openxmlformats.org/officeDocument/2006/relationships/image" Target="../media/image32.png"/><Relationship Id="rId33" Type="http://schemas.openxmlformats.org/officeDocument/2006/relationships/image" Target="../media/image85.png"/><Relationship Id="rId38" Type="http://schemas.openxmlformats.org/officeDocument/2006/relationships/image" Target="../media/image90.svg"/><Relationship Id="rId46" Type="http://schemas.openxmlformats.org/officeDocument/2006/relationships/image" Target="../media/image98.svg"/><Relationship Id="rId20" Type="http://schemas.openxmlformats.org/officeDocument/2006/relationships/image" Target="../media/image27.svg"/><Relationship Id="rId41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54.svg"/><Relationship Id="rId26" Type="http://schemas.openxmlformats.org/officeDocument/2006/relationships/image" Target="../media/image33.svg"/><Relationship Id="rId3" Type="http://schemas.openxmlformats.org/officeDocument/2006/relationships/image" Target="../media/image9.svg"/><Relationship Id="rId21" Type="http://schemas.openxmlformats.org/officeDocument/2006/relationships/image" Target="../media/image28.pn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17" Type="http://schemas.openxmlformats.org/officeDocument/2006/relationships/image" Target="../media/image49.svg"/><Relationship Id="rId25" Type="http://schemas.openxmlformats.org/officeDocument/2006/relationships/image" Target="../media/image32.pn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1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10" Type="http://schemas.openxmlformats.org/officeDocument/2006/relationships/image" Target="../media/image16.png"/><Relationship Id="rId19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54.svg"/><Relationship Id="rId26" Type="http://schemas.openxmlformats.org/officeDocument/2006/relationships/image" Target="../media/image33.svg"/><Relationship Id="rId3" Type="http://schemas.openxmlformats.org/officeDocument/2006/relationships/image" Target="../media/image9.svg"/><Relationship Id="rId21" Type="http://schemas.openxmlformats.org/officeDocument/2006/relationships/image" Target="../media/image28.png"/><Relationship Id="rId7" Type="http://schemas.openxmlformats.org/officeDocument/2006/relationships/image" Target="../media/image41.svg"/><Relationship Id="rId12" Type="http://schemas.openxmlformats.org/officeDocument/2006/relationships/image" Target="../media/image18.png"/><Relationship Id="rId17" Type="http://schemas.openxmlformats.org/officeDocument/2006/relationships/image" Target="../media/image49.svg"/><Relationship Id="rId25" Type="http://schemas.openxmlformats.org/officeDocument/2006/relationships/image" Target="../media/image32.png"/><Relationship Id="rId2" Type="http://schemas.openxmlformats.org/officeDocument/2006/relationships/image" Target="../media/image8.png"/><Relationship Id="rId16" Type="http://schemas.openxmlformats.org/officeDocument/2006/relationships/image" Target="../media/image12.png"/><Relationship Id="rId20" Type="http://schemas.openxmlformats.org/officeDocument/2006/relationships/image" Target="../media/image27.sv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1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30.png"/><Relationship Id="rId28" Type="http://schemas.openxmlformats.org/officeDocument/2006/relationships/image" Target="../media/image35.svg"/><Relationship Id="rId10" Type="http://schemas.openxmlformats.org/officeDocument/2006/relationships/image" Target="../media/image16.png"/><Relationship Id="rId19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9.svg"/><Relationship Id="rId27" Type="http://schemas.openxmlformats.org/officeDocument/2006/relationships/image" Target="../media/image34.png"/><Relationship Id="rId30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Relationship Id="rId30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microsoft.com/office/2007/relationships/media" Target="../media/media3.MOV"/><Relationship Id="rId21" Type="http://schemas.openxmlformats.org/officeDocument/2006/relationships/image" Target="../media/image23.svg"/><Relationship Id="rId34" Type="http://schemas.openxmlformats.org/officeDocument/2006/relationships/image" Target="../media/image43.png"/><Relationship Id="rId7" Type="http://schemas.openxmlformats.org/officeDocument/2006/relationships/image" Target="../media/image9.svg"/><Relationship Id="rId12" Type="http://schemas.openxmlformats.org/officeDocument/2006/relationships/image" Target="../media/image12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33" Type="http://schemas.openxmlformats.org/officeDocument/2006/relationships/image" Target="../media/image35.svg"/><Relationship Id="rId2" Type="http://schemas.openxmlformats.org/officeDocument/2006/relationships/video" Target="../media/media2.MO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svg"/><Relationship Id="rId1" Type="http://schemas.microsoft.com/office/2007/relationships/media" Target="../media/media2.MOV"/><Relationship Id="rId6" Type="http://schemas.openxmlformats.org/officeDocument/2006/relationships/image" Target="../media/image8.png"/><Relationship Id="rId11" Type="http://schemas.openxmlformats.org/officeDocument/2006/relationships/image" Target="../media/image41.sv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28" Type="http://schemas.openxmlformats.org/officeDocument/2006/relationships/image" Target="../media/image30.png"/><Relationship Id="rId10" Type="http://schemas.openxmlformats.org/officeDocument/2006/relationships/image" Target="../media/image40.png"/><Relationship Id="rId19" Type="http://schemas.openxmlformats.org/officeDocument/2006/relationships/image" Target="../media/image21.svg"/><Relationship Id="rId31" Type="http://schemas.openxmlformats.org/officeDocument/2006/relationships/image" Target="../media/image33.svg"/><Relationship Id="rId4" Type="http://schemas.openxmlformats.org/officeDocument/2006/relationships/video" Target="../media/media3.MOV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32.png"/><Relationship Id="rId35" Type="http://schemas.openxmlformats.org/officeDocument/2006/relationships/image" Target="../media/image44.png"/><Relationship Id="rId8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2.pn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2" Type="http://schemas.openxmlformats.org/officeDocument/2006/relationships/video" Target="../media/media4.MOV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svg"/><Relationship Id="rId1" Type="http://schemas.microsoft.com/office/2007/relationships/media" Target="../media/media4.MOV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28.png"/><Relationship Id="rId32" Type="http://schemas.openxmlformats.org/officeDocument/2006/relationships/image" Target="../media/image46.pn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31" Type="http://schemas.openxmlformats.org/officeDocument/2006/relationships/image" Target="../media/image35.svg"/><Relationship Id="rId4" Type="http://schemas.openxmlformats.org/officeDocument/2006/relationships/image" Target="../media/image8.png"/><Relationship Id="rId9" Type="http://schemas.openxmlformats.org/officeDocument/2006/relationships/image" Target="../media/image41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svg"/><Relationship Id="rId30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7.sv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svg"/><Relationship Id="rId21" Type="http://schemas.openxmlformats.org/officeDocument/2006/relationships/image" Target="../media/image27.svg"/><Relationship Id="rId7" Type="http://schemas.openxmlformats.org/officeDocument/2006/relationships/image" Target="../media/image41.svg"/><Relationship Id="rId12" Type="http://schemas.openxmlformats.org/officeDocument/2006/relationships/image" Target="../media/image12.pn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17.svg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лилиния: фигура 29">
            <a:extLst>
              <a:ext uri="{FF2B5EF4-FFF2-40B4-BE49-F238E27FC236}">
                <a16:creationId xmlns:a16="http://schemas.microsoft.com/office/drawing/2014/main" id="{01C009CD-FB4C-4C09-8327-31277BE0B9C8}"/>
              </a:ext>
            </a:extLst>
          </p:cNvPr>
          <p:cNvSpPr/>
          <p:nvPr/>
        </p:nvSpPr>
        <p:spPr>
          <a:xfrm>
            <a:off x="6637198" y="-6297"/>
            <a:ext cx="5443801" cy="6900297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0457E147-2F53-48D4-8F04-C3F1502156C3}"/>
              </a:ext>
            </a:extLst>
          </p:cNvPr>
          <p:cNvSpPr/>
          <p:nvPr/>
        </p:nvSpPr>
        <p:spPr>
          <a:xfrm>
            <a:off x="5620442" y="-6296"/>
            <a:ext cx="6571557" cy="6906594"/>
          </a:xfrm>
          <a:custGeom>
            <a:avLst/>
            <a:gdLst>
              <a:gd name="connsiteX0" fmla="*/ 1286359 w 6834753"/>
              <a:gd name="connsiteY0" fmla="*/ 30996 h 6896745"/>
              <a:gd name="connsiteX1" fmla="*/ 0 w 6834753"/>
              <a:gd name="connsiteY1" fmla="*/ 1720312 h 6896745"/>
              <a:gd name="connsiteX2" fmla="*/ 2278251 w 6834753"/>
              <a:gd name="connsiteY2" fmla="*/ 2960176 h 6896745"/>
              <a:gd name="connsiteX3" fmla="*/ 898902 w 6834753"/>
              <a:gd name="connsiteY3" fmla="*/ 3859078 h 6896745"/>
              <a:gd name="connsiteX4" fmla="*/ 4293031 w 6834753"/>
              <a:gd name="connsiteY4" fmla="*/ 6323308 h 6896745"/>
              <a:gd name="connsiteX5" fmla="*/ 4293031 w 6834753"/>
              <a:gd name="connsiteY5" fmla="*/ 6896745 h 6896745"/>
              <a:gd name="connsiteX6" fmla="*/ 6834753 w 6834753"/>
              <a:gd name="connsiteY6" fmla="*/ 6881247 h 6896745"/>
              <a:gd name="connsiteX7" fmla="*/ 6834753 w 6834753"/>
              <a:gd name="connsiteY7" fmla="*/ 0 h 6896745"/>
              <a:gd name="connsiteX8" fmla="*/ 1286359 w 6834753"/>
              <a:gd name="connsiteY8" fmla="*/ 30996 h 6896745"/>
              <a:gd name="connsiteX0" fmla="*/ 991892 w 6540286"/>
              <a:gd name="connsiteY0" fmla="*/ 30996 h 6896745"/>
              <a:gd name="connsiteX1" fmla="*/ 0 w 6540286"/>
              <a:gd name="connsiteY1" fmla="*/ 1642820 h 6896745"/>
              <a:gd name="connsiteX2" fmla="*/ 1983784 w 6540286"/>
              <a:gd name="connsiteY2" fmla="*/ 2960176 h 6896745"/>
              <a:gd name="connsiteX3" fmla="*/ 604435 w 6540286"/>
              <a:gd name="connsiteY3" fmla="*/ 3859078 h 6896745"/>
              <a:gd name="connsiteX4" fmla="*/ 3998564 w 6540286"/>
              <a:gd name="connsiteY4" fmla="*/ 6323308 h 6896745"/>
              <a:gd name="connsiteX5" fmla="*/ 3998564 w 6540286"/>
              <a:gd name="connsiteY5" fmla="*/ 6896745 h 6896745"/>
              <a:gd name="connsiteX6" fmla="*/ 6540286 w 6540286"/>
              <a:gd name="connsiteY6" fmla="*/ 6881247 h 6896745"/>
              <a:gd name="connsiteX7" fmla="*/ 6540286 w 6540286"/>
              <a:gd name="connsiteY7" fmla="*/ 0 h 6896745"/>
              <a:gd name="connsiteX8" fmla="*/ 991892 w 6540286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606181 w 6542032"/>
              <a:gd name="connsiteY3" fmla="*/ 3859078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985530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993638 w 6542032"/>
              <a:gd name="connsiteY0" fmla="*/ 30996 h 6896745"/>
              <a:gd name="connsiteX1" fmla="*/ 1746 w 6542032"/>
              <a:gd name="connsiteY1" fmla="*/ 1642820 h 6896745"/>
              <a:gd name="connsiteX2" fmla="*/ 1520581 w 6542032"/>
              <a:gd name="connsiteY2" fmla="*/ 2960176 h 6896745"/>
              <a:gd name="connsiteX3" fmla="*/ 900649 w 6542032"/>
              <a:gd name="connsiteY3" fmla="*/ 4076055 h 6896745"/>
              <a:gd name="connsiteX4" fmla="*/ 4000310 w 6542032"/>
              <a:gd name="connsiteY4" fmla="*/ 6323308 h 6896745"/>
              <a:gd name="connsiteX5" fmla="*/ 4000310 w 6542032"/>
              <a:gd name="connsiteY5" fmla="*/ 6896745 h 6896745"/>
              <a:gd name="connsiteX6" fmla="*/ 6542032 w 6542032"/>
              <a:gd name="connsiteY6" fmla="*/ 6881247 h 6896745"/>
              <a:gd name="connsiteX7" fmla="*/ 6542032 w 6542032"/>
              <a:gd name="connsiteY7" fmla="*/ 0 h 6896745"/>
              <a:gd name="connsiteX8" fmla="*/ 993638 w 6542032"/>
              <a:gd name="connsiteY8" fmla="*/ 30996 h 6896745"/>
              <a:gd name="connsiteX0" fmla="*/ 684934 w 6233328"/>
              <a:gd name="connsiteY0" fmla="*/ 30996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30996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591945 w 6233328"/>
              <a:gd name="connsiteY3" fmla="*/ 4076055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684934 w 6233328"/>
              <a:gd name="connsiteY0" fmla="*/ 0 h 6896745"/>
              <a:gd name="connsiteX1" fmla="*/ 3008 w 6233328"/>
              <a:gd name="connsiteY1" fmla="*/ 1069383 h 6896745"/>
              <a:gd name="connsiteX2" fmla="*/ 1211877 w 6233328"/>
              <a:gd name="connsiteY2" fmla="*/ 2960176 h 6896745"/>
              <a:gd name="connsiteX3" fmla="*/ 622942 w 6233328"/>
              <a:gd name="connsiteY3" fmla="*/ 4355024 h 6896745"/>
              <a:gd name="connsiteX4" fmla="*/ 3691606 w 6233328"/>
              <a:gd name="connsiteY4" fmla="*/ 6323308 h 6896745"/>
              <a:gd name="connsiteX5" fmla="*/ 3691606 w 6233328"/>
              <a:gd name="connsiteY5" fmla="*/ 6896745 h 6896745"/>
              <a:gd name="connsiteX6" fmla="*/ 6233328 w 6233328"/>
              <a:gd name="connsiteY6" fmla="*/ 6881247 h 6896745"/>
              <a:gd name="connsiteX7" fmla="*/ 6233328 w 6233328"/>
              <a:gd name="connsiteY7" fmla="*/ 0 h 6896745"/>
              <a:gd name="connsiteX8" fmla="*/ 684934 w 6233328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828899 w 5850350"/>
              <a:gd name="connsiteY2" fmla="*/ 29601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301956 w 5850350"/>
              <a:gd name="connsiteY0" fmla="*/ 0 h 6896745"/>
              <a:gd name="connsiteX1" fmla="*/ 20080 w 5850350"/>
              <a:gd name="connsiteY1" fmla="*/ 1088433 h 6896745"/>
              <a:gd name="connsiteX2" fmla="*/ 1324199 w 5850350"/>
              <a:gd name="connsiteY2" fmla="*/ 2769676 h 6896745"/>
              <a:gd name="connsiteX3" fmla="*/ 239964 w 5850350"/>
              <a:gd name="connsiteY3" fmla="*/ 4355024 h 6896745"/>
              <a:gd name="connsiteX4" fmla="*/ 3308628 w 5850350"/>
              <a:gd name="connsiteY4" fmla="*/ 6323308 h 6896745"/>
              <a:gd name="connsiteX5" fmla="*/ 3308628 w 5850350"/>
              <a:gd name="connsiteY5" fmla="*/ 6896745 h 6896745"/>
              <a:gd name="connsiteX6" fmla="*/ 5850350 w 5850350"/>
              <a:gd name="connsiteY6" fmla="*/ 6881247 h 6896745"/>
              <a:gd name="connsiteX7" fmla="*/ 5850350 w 5850350"/>
              <a:gd name="connsiteY7" fmla="*/ 0 h 6896745"/>
              <a:gd name="connsiteX8" fmla="*/ 301956 w 5850350"/>
              <a:gd name="connsiteY8" fmla="*/ 0 h 689674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267932 w 5878318"/>
              <a:gd name="connsiteY3" fmla="*/ 437407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3336596 w 5878318"/>
              <a:gd name="connsiteY4" fmla="*/ 63423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15795"/>
              <a:gd name="connsiteX1" fmla="*/ 48048 w 5878318"/>
              <a:gd name="connsiteY1" fmla="*/ 1107483 h 6915795"/>
              <a:gd name="connsiteX2" fmla="*/ 1352167 w 5878318"/>
              <a:gd name="connsiteY2" fmla="*/ 2788726 h 6915795"/>
              <a:gd name="connsiteX3" fmla="*/ 153632 w 5878318"/>
              <a:gd name="connsiteY3" fmla="*/ 4316924 h 6915795"/>
              <a:gd name="connsiteX4" fmla="*/ 2593646 w 5878318"/>
              <a:gd name="connsiteY4" fmla="*/ 6380458 h 6915795"/>
              <a:gd name="connsiteX5" fmla="*/ 3336596 w 5878318"/>
              <a:gd name="connsiteY5" fmla="*/ 6915795 h 6915795"/>
              <a:gd name="connsiteX6" fmla="*/ 5878318 w 5878318"/>
              <a:gd name="connsiteY6" fmla="*/ 6900297 h 6915795"/>
              <a:gd name="connsiteX7" fmla="*/ 5878318 w 5878318"/>
              <a:gd name="connsiteY7" fmla="*/ 19050 h 6915795"/>
              <a:gd name="connsiteX8" fmla="*/ 234674 w 5878318"/>
              <a:gd name="connsiteY8" fmla="*/ 0 h 6915795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59364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2384096 w 5878318"/>
              <a:gd name="connsiteY4" fmla="*/ 6380458 h 6900297"/>
              <a:gd name="connsiteX5" fmla="*/ 2765096 w 5878318"/>
              <a:gd name="connsiteY5" fmla="*/ 6877695 h 6900297"/>
              <a:gd name="connsiteX6" fmla="*/ 5878318 w 5878318"/>
              <a:gd name="connsiteY6" fmla="*/ 6900297 h 6900297"/>
              <a:gd name="connsiteX7" fmla="*/ 5878318 w 5878318"/>
              <a:gd name="connsiteY7" fmla="*/ 19050 h 6900297"/>
              <a:gd name="connsiteX8" fmla="*/ 234674 w 5878318"/>
              <a:gd name="connsiteY8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563367 w 5878318"/>
              <a:gd name="connsiteY4" fmla="*/ 565785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153632 w 5878318"/>
              <a:gd name="connsiteY3" fmla="*/ 431692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115817 w 5878318"/>
              <a:gd name="connsiteY4" fmla="*/ 56769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91782 w 5878318"/>
              <a:gd name="connsiteY3" fmla="*/ 441217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52167 w 5878318"/>
              <a:gd name="connsiteY2" fmla="*/ 27887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34674 w 5878318"/>
              <a:gd name="connsiteY0" fmla="*/ 0 h 6900297"/>
              <a:gd name="connsiteX1" fmla="*/ 48048 w 5878318"/>
              <a:gd name="connsiteY1" fmla="*/ 1107483 h 6900297"/>
              <a:gd name="connsiteX2" fmla="*/ 1364867 w 5878318"/>
              <a:gd name="connsiteY2" fmla="*/ 2763326 h 6900297"/>
              <a:gd name="connsiteX3" fmla="*/ 572732 w 5878318"/>
              <a:gd name="connsiteY3" fmla="*/ 4431224 h 6900297"/>
              <a:gd name="connsiteX4" fmla="*/ 1058667 w 5878318"/>
              <a:gd name="connsiteY4" fmla="*/ 5715000 h 6900297"/>
              <a:gd name="connsiteX5" fmla="*/ 2384096 w 5878318"/>
              <a:gd name="connsiteY5" fmla="*/ 6380458 h 6900297"/>
              <a:gd name="connsiteX6" fmla="*/ 2765096 w 5878318"/>
              <a:gd name="connsiteY6" fmla="*/ 6877695 h 6900297"/>
              <a:gd name="connsiteX7" fmla="*/ 5878318 w 5878318"/>
              <a:gd name="connsiteY7" fmla="*/ 6900297 h 6900297"/>
              <a:gd name="connsiteX8" fmla="*/ 5878318 w 5878318"/>
              <a:gd name="connsiteY8" fmla="*/ 19050 h 6900297"/>
              <a:gd name="connsiteX9" fmla="*/ 234674 w 5878318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05905 w 5911491"/>
              <a:gd name="connsiteY3" fmla="*/ 4431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091840 w 5911491"/>
              <a:gd name="connsiteY4" fmla="*/ 57150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94805 w 5911491"/>
              <a:gd name="connsiteY3" fmla="*/ 431057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  <a:gd name="connsiteX0" fmla="*/ 267847 w 5911491"/>
              <a:gd name="connsiteY0" fmla="*/ 0 h 6900297"/>
              <a:gd name="connsiteX1" fmla="*/ 30421 w 5911491"/>
              <a:gd name="connsiteY1" fmla="*/ 1107483 h 6900297"/>
              <a:gd name="connsiteX2" fmla="*/ 1398040 w 5911491"/>
              <a:gd name="connsiteY2" fmla="*/ 2763326 h 6900297"/>
              <a:gd name="connsiteX3" fmla="*/ 669405 w 5911491"/>
              <a:gd name="connsiteY3" fmla="*/ 4304224 h 6900297"/>
              <a:gd name="connsiteX4" fmla="*/ 1231540 w 5911491"/>
              <a:gd name="connsiteY4" fmla="*/ 5778500 h 6900297"/>
              <a:gd name="connsiteX5" fmla="*/ 2417269 w 5911491"/>
              <a:gd name="connsiteY5" fmla="*/ 6380458 h 6900297"/>
              <a:gd name="connsiteX6" fmla="*/ 2798269 w 5911491"/>
              <a:gd name="connsiteY6" fmla="*/ 6877695 h 6900297"/>
              <a:gd name="connsiteX7" fmla="*/ 5911491 w 5911491"/>
              <a:gd name="connsiteY7" fmla="*/ 6900297 h 6900297"/>
              <a:gd name="connsiteX8" fmla="*/ 5911491 w 5911491"/>
              <a:gd name="connsiteY8" fmla="*/ 19050 h 6900297"/>
              <a:gd name="connsiteX9" fmla="*/ 267847 w 5911491"/>
              <a:gd name="connsiteY9" fmla="*/ 0 h 690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11491" h="6900297">
                <a:moveTo>
                  <a:pt x="267847" y="0"/>
                </a:moveTo>
                <a:cubicBezTo>
                  <a:pt x="-62784" y="537275"/>
                  <a:pt x="-10908" y="771686"/>
                  <a:pt x="30421" y="1107483"/>
                </a:cubicBezTo>
                <a:cubicBezTo>
                  <a:pt x="102746" y="1686086"/>
                  <a:pt x="1315383" y="1859258"/>
                  <a:pt x="1398040" y="2763326"/>
                </a:cubicBezTo>
                <a:cubicBezTo>
                  <a:pt x="1480697" y="3667394"/>
                  <a:pt x="819922" y="3546637"/>
                  <a:pt x="669405" y="4304224"/>
                </a:cubicBezTo>
                <a:cubicBezTo>
                  <a:pt x="518888" y="5061811"/>
                  <a:pt x="669296" y="5447278"/>
                  <a:pt x="1231540" y="5778500"/>
                </a:cubicBezTo>
                <a:cubicBezTo>
                  <a:pt x="1857284" y="6122422"/>
                  <a:pt x="2118819" y="6024212"/>
                  <a:pt x="2417269" y="6380458"/>
                </a:cubicBezTo>
                <a:cubicBezTo>
                  <a:pt x="2715719" y="6736704"/>
                  <a:pt x="2671269" y="6711949"/>
                  <a:pt x="2798269" y="6877695"/>
                </a:cubicBezTo>
                <a:lnTo>
                  <a:pt x="5911491" y="6900297"/>
                </a:lnTo>
                <a:lnTo>
                  <a:pt x="5911491" y="19050"/>
                </a:lnTo>
                <a:lnTo>
                  <a:pt x="26784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91CEF1-B026-4460-85DB-E6E27091DDEE}"/>
              </a:ext>
            </a:extLst>
          </p:cNvPr>
          <p:cNvSpPr/>
          <p:nvPr/>
        </p:nvSpPr>
        <p:spPr>
          <a:xfrm>
            <a:off x="3981000" y="1539000"/>
            <a:ext cx="450000" cy="270000"/>
          </a:xfrm>
          <a:prstGeom prst="rect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F7329957-12D8-4A21-80E0-F51EBF1576DE}"/>
              </a:ext>
            </a:extLst>
          </p:cNvPr>
          <p:cNvSpPr/>
          <p:nvPr/>
        </p:nvSpPr>
        <p:spPr>
          <a:xfrm>
            <a:off x="5669878" y="1900207"/>
            <a:ext cx="336207" cy="315000"/>
          </a:xfrm>
          <a:prstGeom prst="triangle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07C3386-8F08-4520-8F57-561F8005391A}"/>
              </a:ext>
            </a:extLst>
          </p:cNvPr>
          <p:cNvSpPr/>
          <p:nvPr/>
        </p:nvSpPr>
        <p:spPr>
          <a:xfrm>
            <a:off x="4457793" y="858600"/>
            <a:ext cx="270000" cy="270000"/>
          </a:xfrm>
          <a:prstGeom prst="ellipse">
            <a:avLst/>
          </a:prstGeom>
          <a:solidFill>
            <a:schemeClr val="accent4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8" name="Хорда 7">
            <a:extLst>
              <a:ext uri="{FF2B5EF4-FFF2-40B4-BE49-F238E27FC236}">
                <a16:creationId xmlns:a16="http://schemas.microsoft.com/office/drawing/2014/main" id="{C34DCA2E-1C0A-45C1-9FCE-E59F58180955}"/>
              </a:ext>
            </a:extLst>
          </p:cNvPr>
          <p:cNvSpPr/>
          <p:nvPr/>
        </p:nvSpPr>
        <p:spPr>
          <a:xfrm>
            <a:off x="6272760" y="2596499"/>
            <a:ext cx="336206" cy="1147502"/>
          </a:xfrm>
          <a:custGeom>
            <a:avLst/>
            <a:gdLst>
              <a:gd name="connsiteX0" fmla="*/ 485715 w 501336"/>
              <a:gd name="connsiteY0" fmla="*/ 911452 h 1352811"/>
              <a:gd name="connsiteX1" fmla="*/ 39718 w 501336"/>
              <a:gd name="connsiteY1" fmla="*/ 1041782 h 1352811"/>
              <a:gd name="connsiteX2" fmla="*/ 1227 w 501336"/>
              <a:gd name="connsiteY2" fmla="*/ 609567 h 1352811"/>
              <a:gd name="connsiteX3" fmla="*/ 250668 w 501336"/>
              <a:gd name="connsiteY3" fmla="*/ -1 h 1352811"/>
              <a:gd name="connsiteX4" fmla="*/ 485715 w 501336"/>
              <a:gd name="connsiteY4" fmla="*/ 911452 h 1352811"/>
              <a:gd name="connsiteX0" fmla="*/ 485715 w 485850"/>
              <a:gd name="connsiteY0" fmla="*/ 911453 h 1352914"/>
              <a:gd name="connsiteX1" fmla="*/ 39718 w 485850"/>
              <a:gd name="connsiteY1" fmla="*/ 1041783 h 1352914"/>
              <a:gd name="connsiteX2" fmla="*/ 1227 w 485850"/>
              <a:gd name="connsiteY2" fmla="*/ 609568 h 1352914"/>
              <a:gd name="connsiteX3" fmla="*/ 250668 w 485850"/>
              <a:gd name="connsiteY3" fmla="*/ 0 h 1352914"/>
              <a:gd name="connsiteX4" fmla="*/ 485715 w 485850"/>
              <a:gd name="connsiteY4" fmla="*/ 911453 h 1352914"/>
              <a:gd name="connsiteX0" fmla="*/ 485715 w 486430"/>
              <a:gd name="connsiteY0" fmla="*/ 911453 h 1352914"/>
              <a:gd name="connsiteX1" fmla="*/ 39718 w 486430"/>
              <a:gd name="connsiteY1" fmla="*/ 1041783 h 1352914"/>
              <a:gd name="connsiteX2" fmla="*/ 1227 w 486430"/>
              <a:gd name="connsiteY2" fmla="*/ 609568 h 1352914"/>
              <a:gd name="connsiteX3" fmla="*/ 250668 w 486430"/>
              <a:gd name="connsiteY3" fmla="*/ 0 h 1352914"/>
              <a:gd name="connsiteX4" fmla="*/ 485715 w 486430"/>
              <a:gd name="connsiteY4" fmla="*/ 911453 h 1352914"/>
              <a:gd name="connsiteX0" fmla="*/ 485715 w 486852"/>
              <a:gd name="connsiteY0" fmla="*/ 911453 h 1352914"/>
              <a:gd name="connsiteX1" fmla="*/ 39718 w 486852"/>
              <a:gd name="connsiteY1" fmla="*/ 1041783 h 1352914"/>
              <a:gd name="connsiteX2" fmla="*/ 1227 w 486852"/>
              <a:gd name="connsiteY2" fmla="*/ 609568 h 1352914"/>
              <a:gd name="connsiteX3" fmla="*/ 250668 w 486852"/>
              <a:gd name="connsiteY3" fmla="*/ 0 h 1352914"/>
              <a:gd name="connsiteX4" fmla="*/ 485715 w 486852"/>
              <a:gd name="connsiteY4" fmla="*/ 911453 h 1352914"/>
              <a:gd name="connsiteX0" fmla="*/ 273849 w 327098"/>
              <a:gd name="connsiteY0" fmla="*/ 1147673 h 1373058"/>
              <a:gd name="connsiteX1" fmla="*/ 41212 w 327098"/>
              <a:gd name="connsiteY1" fmla="*/ 1041783 h 1373058"/>
              <a:gd name="connsiteX2" fmla="*/ 2721 w 327098"/>
              <a:gd name="connsiteY2" fmla="*/ 609568 h 1373058"/>
              <a:gd name="connsiteX3" fmla="*/ 252162 w 327098"/>
              <a:gd name="connsiteY3" fmla="*/ 0 h 1373058"/>
              <a:gd name="connsiteX4" fmla="*/ 273849 w 327098"/>
              <a:gd name="connsiteY4" fmla="*/ 1147673 h 1373058"/>
              <a:gd name="connsiteX0" fmla="*/ 241727 w 294976"/>
              <a:gd name="connsiteY0" fmla="*/ 1147673 h 1373322"/>
              <a:gd name="connsiteX1" fmla="*/ 9090 w 294976"/>
              <a:gd name="connsiteY1" fmla="*/ 1041783 h 1373322"/>
              <a:gd name="connsiteX2" fmla="*/ 46799 w 294976"/>
              <a:gd name="connsiteY2" fmla="*/ 601948 h 1373322"/>
              <a:gd name="connsiteX3" fmla="*/ 220040 w 294976"/>
              <a:gd name="connsiteY3" fmla="*/ 0 h 1373322"/>
              <a:gd name="connsiteX4" fmla="*/ 241727 w 294976"/>
              <a:gd name="connsiteY4" fmla="*/ 1147673 h 1373322"/>
              <a:gd name="connsiteX0" fmla="*/ 258102 w 311351"/>
              <a:gd name="connsiteY0" fmla="*/ 1147673 h 1373850"/>
              <a:gd name="connsiteX1" fmla="*/ 25465 w 311351"/>
              <a:gd name="connsiteY1" fmla="*/ 1041783 h 1373850"/>
              <a:gd name="connsiteX2" fmla="*/ 9834 w 311351"/>
              <a:gd name="connsiteY2" fmla="*/ 586708 h 1373850"/>
              <a:gd name="connsiteX3" fmla="*/ 236415 w 311351"/>
              <a:gd name="connsiteY3" fmla="*/ 0 h 1373850"/>
              <a:gd name="connsiteX4" fmla="*/ 258102 w 311351"/>
              <a:gd name="connsiteY4" fmla="*/ 1147673 h 1373850"/>
              <a:gd name="connsiteX0" fmla="*/ 258102 w 311351"/>
              <a:gd name="connsiteY0" fmla="*/ 1147673 h 1373850"/>
              <a:gd name="connsiteX1" fmla="*/ 25465 w 311351"/>
              <a:gd name="connsiteY1" fmla="*/ 1041783 h 1373850"/>
              <a:gd name="connsiteX2" fmla="*/ 9834 w 311351"/>
              <a:gd name="connsiteY2" fmla="*/ 586708 h 1373850"/>
              <a:gd name="connsiteX3" fmla="*/ 236415 w 311351"/>
              <a:gd name="connsiteY3" fmla="*/ 0 h 1373850"/>
              <a:gd name="connsiteX4" fmla="*/ 258102 w 311351"/>
              <a:gd name="connsiteY4" fmla="*/ 1147673 h 1373850"/>
              <a:gd name="connsiteX0" fmla="*/ 250854 w 304103"/>
              <a:gd name="connsiteY0" fmla="*/ 1147673 h 1375555"/>
              <a:gd name="connsiteX1" fmla="*/ 18217 w 304103"/>
              <a:gd name="connsiteY1" fmla="*/ 1041783 h 1375555"/>
              <a:gd name="connsiteX2" fmla="*/ 2586 w 304103"/>
              <a:gd name="connsiteY2" fmla="*/ 586708 h 1375555"/>
              <a:gd name="connsiteX3" fmla="*/ 229167 w 304103"/>
              <a:gd name="connsiteY3" fmla="*/ 0 h 1375555"/>
              <a:gd name="connsiteX4" fmla="*/ 250854 w 304103"/>
              <a:gd name="connsiteY4" fmla="*/ 1147673 h 1375555"/>
              <a:gd name="connsiteX0" fmla="*/ 250854 w 320610"/>
              <a:gd name="connsiteY0" fmla="*/ 1147673 h 1375555"/>
              <a:gd name="connsiteX1" fmla="*/ 18217 w 320610"/>
              <a:gd name="connsiteY1" fmla="*/ 1041783 h 1375555"/>
              <a:gd name="connsiteX2" fmla="*/ 2586 w 320610"/>
              <a:gd name="connsiteY2" fmla="*/ 586708 h 1375555"/>
              <a:gd name="connsiteX3" fmla="*/ 229167 w 320610"/>
              <a:gd name="connsiteY3" fmla="*/ 0 h 1375555"/>
              <a:gd name="connsiteX4" fmla="*/ 250854 w 320610"/>
              <a:gd name="connsiteY4" fmla="*/ 1147673 h 137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610" h="1375555">
                <a:moveTo>
                  <a:pt x="250854" y="1147673"/>
                </a:moveTo>
                <a:cubicBezTo>
                  <a:pt x="179005" y="1670840"/>
                  <a:pt x="29308" y="1143421"/>
                  <a:pt x="18217" y="1041783"/>
                </a:cubicBezTo>
                <a:cubicBezTo>
                  <a:pt x="-301" y="872089"/>
                  <a:pt x="-2995" y="738367"/>
                  <a:pt x="2586" y="586708"/>
                </a:cubicBezTo>
                <a:cubicBezTo>
                  <a:pt x="15318" y="240725"/>
                  <a:pt x="100320" y="0"/>
                  <a:pt x="229167" y="0"/>
                </a:cubicBezTo>
                <a:cubicBezTo>
                  <a:pt x="376096" y="273338"/>
                  <a:pt x="317285" y="447615"/>
                  <a:pt x="250854" y="1147673"/>
                </a:cubicBezTo>
                <a:close/>
              </a:path>
            </a:pathLst>
          </a:cu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A6715CEE-6A13-49AC-9537-D9425C1C1BD6}"/>
              </a:ext>
            </a:extLst>
          </p:cNvPr>
          <p:cNvSpPr/>
          <p:nvPr/>
        </p:nvSpPr>
        <p:spPr>
          <a:xfrm rot="1483570">
            <a:off x="3291891" y="459099"/>
            <a:ext cx="908160" cy="151723"/>
          </a:xfrm>
          <a:custGeom>
            <a:avLst/>
            <a:gdLst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85310"/>
              <a:gd name="connsiteX1" fmla="*/ 739140 w 4335780"/>
              <a:gd name="connsiteY1" fmla="*/ 0 h 785310"/>
              <a:gd name="connsiteX2" fmla="*/ 1432560 w 4335780"/>
              <a:gd name="connsiteY2" fmla="*/ 731520 h 785310"/>
              <a:gd name="connsiteX3" fmla="*/ 2179320 w 4335780"/>
              <a:gd name="connsiteY3" fmla="*/ 15240 h 785310"/>
              <a:gd name="connsiteX4" fmla="*/ 2880360 w 4335780"/>
              <a:gd name="connsiteY4" fmla="*/ 746760 h 785310"/>
              <a:gd name="connsiteX5" fmla="*/ 3611880 w 4335780"/>
              <a:gd name="connsiteY5" fmla="*/ 22860 h 785310"/>
              <a:gd name="connsiteX6" fmla="*/ 4335780 w 4335780"/>
              <a:gd name="connsiteY6" fmla="*/ 754380 h 785310"/>
              <a:gd name="connsiteX0" fmla="*/ 0 w 4335780"/>
              <a:gd name="connsiteY0" fmla="*/ 756950 h 810740"/>
              <a:gd name="connsiteX1" fmla="*/ 739140 w 4335780"/>
              <a:gd name="connsiteY1" fmla="*/ 25430 h 810740"/>
              <a:gd name="connsiteX2" fmla="*/ 1432560 w 4335780"/>
              <a:gd name="connsiteY2" fmla="*/ 756950 h 810740"/>
              <a:gd name="connsiteX3" fmla="*/ 2179320 w 4335780"/>
              <a:gd name="connsiteY3" fmla="*/ 40670 h 810740"/>
              <a:gd name="connsiteX4" fmla="*/ 2880360 w 4335780"/>
              <a:gd name="connsiteY4" fmla="*/ 772190 h 810740"/>
              <a:gd name="connsiteX5" fmla="*/ 3611880 w 4335780"/>
              <a:gd name="connsiteY5" fmla="*/ 48290 h 810740"/>
              <a:gd name="connsiteX6" fmla="*/ 4335780 w 4335780"/>
              <a:gd name="connsiteY6" fmla="*/ 779810 h 8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5780" h="810740">
                <a:moveTo>
                  <a:pt x="0" y="756950"/>
                </a:moveTo>
                <a:cubicBezTo>
                  <a:pt x="246380" y="513110"/>
                  <a:pt x="500380" y="25430"/>
                  <a:pt x="739140" y="25430"/>
                </a:cubicBezTo>
                <a:cubicBezTo>
                  <a:pt x="977900" y="25430"/>
                  <a:pt x="1192530" y="754410"/>
                  <a:pt x="1432560" y="756950"/>
                </a:cubicBezTo>
                <a:cubicBezTo>
                  <a:pt x="1672590" y="759490"/>
                  <a:pt x="1938020" y="38130"/>
                  <a:pt x="2179320" y="40670"/>
                </a:cubicBezTo>
                <a:cubicBezTo>
                  <a:pt x="2420620" y="43210"/>
                  <a:pt x="2636520" y="1013490"/>
                  <a:pt x="2880360" y="772190"/>
                </a:cubicBezTo>
                <a:lnTo>
                  <a:pt x="3611880" y="48290"/>
                </a:lnTo>
                <a:cubicBezTo>
                  <a:pt x="3855720" y="-193010"/>
                  <a:pt x="4094480" y="535970"/>
                  <a:pt x="4335780" y="7798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F317B666-44C3-4487-A0DF-D5A5852ABDCE}"/>
              </a:ext>
            </a:extLst>
          </p:cNvPr>
          <p:cNvSpPr/>
          <p:nvPr/>
        </p:nvSpPr>
        <p:spPr>
          <a:xfrm rot="16531375">
            <a:off x="4840315" y="759256"/>
            <a:ext cx="908160" cy="151723"/>
          </a:xfrm>
          <a:custGeom>
            <a:avLst/>
            <a:gdLst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54380"/>
              <a:gd name="connsiteX1" fmla="*/ 739140 w 4335780"/>
              <a:gd name="connsiteY1" fmla="*/ 0 h 754380"/>
              <a:gd name="connsiteX2" fmla="*/ 1432560 w 4335780"/>
              <a:gd name="connsiteY2" fmla="*/ 731520 h 754380"/>
              <a:gd name="connsiteX3" fmla="*/ 2179320 w 4335780"/>
              <a:gd name="connsiteY3" fmla="*/ 15240 h 754380"/>
              <a:gd name="connsiteX4" fmla="*/ 2880360 w 4335780"/>
              <a:gd name="connsiteY4" fmla="*/ 746760 h 754380"/>
              <a:gd name="connsiteX5" fmla="*/ 3611880 w 4335780"/>
              <a:gd name="connsiteY5" fmla="*/ 22860 h 754380"/>
              <a:gd name="connsiteX6" fmla="*/ 4335780 w 4335780"/>
              <a:gd name="connsiteY6" fmla="*/ 754380 h 754380"/>
              <a:gd name="connsiteX0" fmla="*/ 0 w 4335780"/>
              <a:gd name="connsiteY0" fmla="*/ 731520 h 785310"/>
              <a:gd name="connsiteX1" fmla="*/ 739140 w 4335780"/>
              <a:gd name="connsiteY1" fmla="*/ 0 h 785310"/>
              <a:gd name="connsiteX2" fmla="*/ 1432560 w 4335780"/>
              <a:gd name="connsiteY2" fmla="*/ 731520 h 785310"/>
              <a:gd name="connsiteX3" fmla="*/ 2179320 w 4335780"/>
              <a:gd name="connsiteY3" fmla="*/ 15240 h 785310"/>
              <a:gd name="connsiteX4" fmla="*/ 2880360 w 4335780"/>
              <a:gd name="connsiteY4" fmla="*/ 746760 h 785310"/>
              <a:gd name="connsiteX5" fmla="*/ 3611880 w 4335780"/>
              <a:gd name="connsiteY5" fmla="*/ 22860 h 785310"/>
              <a:gd name="connsiteX6" fmla="*/ 4335780 w 4335780"/>
              <a:gd name="connsiteY6" fmla="*/ 754380 h 785310"/>
              <a:gd name="connsiteX0" fmla="*/ 0 w 4335780"/>
              <a:gd name="connsiteY0" fmla="*/ 756950 h 810740"/>
              <a:gd name="connsiteX1" fmla="*/ 739140 w 4335780"/>
              <a:gd name="connsiteY1" fmla="*/ 25430 h 810740"/>
              <a:gd name="connsiteX2" fmla="*/ 1432560 w 4335780"/>
              <a:gd name="connsiteY2" fmla="*/ 756950 h 810740"/>
              <a:gd name="connsiteX3" fmla="*/ 2179320 w 4335780"/>
              <a:gd name="connsiteY3" fmla="*/ 40670 h 810740"/>
              <a:gd name="connsiteX4" fmla="*/ 2880360 w 4335780"/>
              <a:gd name="connsiteY4" fmla="*/ 772190 h 810740"/>
              <a:gd name="connsiteX5" fmla="*/ 3611880 w 4335780"/>
              <a:gd name="connsiteY5" fmla="*/ 48290 h 810740"/>
              <a:gd name="connsiteX6" fmla="*/ 4335780 w 4335780"/>
              <a:gd name="connsiteY6" fmla="*/ 779810 h 8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35780" h="810740">
                <a:moveTo>
                  <a:pt x="0" y="756950"/>
                </a:moveTo>
                <a:cubicBezTo>
                  <a:pt x="246380" y="513110"/>
                  <a:pt x="500380" y="25430"/>
                  <a:pt x="739140" y="25430"/>
                </a:cubicBezTo>
                <a:cubicBezTo>
                  <a:pt x="977900" y="25430"/>
                  <a:pt x="1192530" y="754410"/>
                  <a:pt x="1432560" y="756950"/>
                </a:cubicBezTo>
                <a:cubicBezTo>
                  <a:pt x="1672590" y="759490"/>
                  <a:pt x="1938020" y="38130"/>
                  <a:pt x="2179320" y="40670"/>
                </a:cubicBezTo>
                <a:cubicBezTo>
                  <a:pt x="2420620" y="43210"/>
                  <a:pt x="2636520" y="1013490"/>
                  <a:pt x="2880360" y="772190"/>
                </a:cubicBezTo>
                <a:lnTo>
                  <a:pt x="3611880" y="48290"/>
                </a:lnTo>
                <a:cubicBezTo>
                  <a:pt x="3855720" y="-193010"/>
                  <a:pt x="4094480" y="535970"/>
                  <a:pt x="4335780" y="77981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:a16="http://schemas.microsoft.com/office/drawing/2014/main" id="{90269D15-39A6-44D5-A69F-0D6D88177B66}"/>
              </a:ext>
            </a:extLst>
          </p:cNvPr>
          <p:cNvSpPr/>
          <p:nvPr/>
        </p:nvSpPr>
        <p:spPr>
          <a:xfrm>
            <a:off x="5343222" y="4402371"/>
            <a:ext cx="336458" cy="341969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Равнобедренный треугольник 28">
            <a:extLst>
              <a:ext uri="{FF2B5EF4-FFF2-40B4-BE49-F238E27FC236}">
                <a16:creationId xmlns:a16="http://schemas.microsoft.com/office/drawing/2014/main" id="{EA72F473-C12A-41E5-A556-4A27F0BB46D6}"/>
              </a:ext>
            </a:extLst>
          </p:cNvPr>
          <p:cNvSpPr/>
          <p:nvPr/>
        </p:nvSpPr>
        <p:spPr>
          <a:xfrm>
            <a:off x="5850558" y="4290678"/>
            <a:ext cx="238424" cy="223385"/>
          </a:xfrm>
          <a:prstGeom prst="triangl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D2098A52-1A1C-4754-B308-424A85398574}"/>
              </a:ext>
            </a:extLst>
          </p:cNvPr>
          <p:cNvSpPr/>
          <p:nvPr/>
        </p:nvSpPr>
        <p:spPr>
          <a:xfrm>
            <a:off x="2269390" y="5126767"/>
            <a:ext cx="669600" cy="669600"/>
          </a:xfrm>
          <a:prstGeom prst="ellipse">
            <a:avLst/>
          </a:prstGeom>
          <a:solidFill>
            <a:schemeClr val="accent5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8DC5BC09-F4D4-4981-BB62-63A94980952D}"/>
              </a:ext>
            </a:extLst>
          </p:cNvPr>
          <p:cNvSpPr/>
          <p:nvPr/>
        </p:nvSpPr>
        <p:spPr>
          <a:xfrm>
            <a:off x="2632190" y="5409000"/>
            <a:ext cx="669600" cy="669600"/>
          </a:xfrm>
          <a:prstGeom prst="ellipse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4E4D73-4589-41AA-94BF-7C7BF48A8614}"/>
              </a:ext>
            </a:extLst>
          </p:cNvPr>
          <p:cNvSpPr txBox="1"/>
          <p:nvPr/>
        </p:nvSpPr>
        <p:spPr>
          <a:xfrm>
            <a:off x="-130694" y="3041232"/>
            <a:ext cx="65715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2"/>
                </a:solidFill>
              </a:rPr>
              <a:t>Муниципальное автономное общеобразовательное учреждение</a:t>
            </a:r>
          </a:p>
          <a:p>
            <a:pPr algn="ctr"/>
            <a:r>
              <a:rPr lang="ru-RU" sz="1400" dirty="0">
                <a:solidFill>
                  <a:schemeClr val="accent2"/>
                </a:solidFill>
              </a:rPr>
              <a:t>Терского района "Основная общеобразовательная школа с. Варзуга"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8CDA5B-8F17-4C3A-9401-5797BE275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45"/>
          <a:stretch/>
        </p:blipFill>
        <p:spPr>
          <a:xfrm>
            <a:off x="8358854" y="105011"/>
            <a:ext cx="4175793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229E14F-7C86-4CBF-B06B-051E5EFDC08C}"/>
              </a:ext>
            </a:extLst>
          </p:cNvPr>
          <p:cNvSpPr txBox="1">
            <a:spLocks/>
          </p:cNvSpPr>
          <p:nvPr/>
        </p:nvSpPr>
        <p:spPr>
          <a:xfrm>
            <a:off x="-225561" y="2004569"/>
            <a:ext cx="6806759" cy="11475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lang="ru-RU" sz="7000" b="1" i="0" kern="1200" spc="100" baseline="0">
                <a:solidFill>
                  <a:schemeClr val="bg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lack"/>
                <a:ea typeface="+mj-ea"/>
              </a:rPr>
              <a:t>Валиева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lack"/>
                <a:ea typeface="+mj-ea"/>
              </a:rPr>
              <a:t>Екатерина Владимировна, учитель биологии и химии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421B9B-12E9-47E8-BF4D-744E4E017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325" y="20915"/>
            <a:ext cx="2274005" cy="12741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70D10A9-DB48-44AC-88EB-2929A7563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609" y="0"/>
            <a:ext cx="1060984" cy="12782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D69B1B-37F7-4A32-9375-1C4BA234B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788" y="-76657"/>
            <a:ext cx="2274005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39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7474553" y="3893677"/>
            <a:ext cx="15840002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-1401084" y="603931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97948" y="504514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878382" y="3956962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24417" y="4978629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50228" y="5975038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4978629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63910" y="3938020"/>
            <a:ext cx="914400" cy="914400"/>
          </a:xfrm>
          <a:prstGeom prst="rect">
            <a:avLst/>
          </a:prstGeom>
        </p:spPr>
      </p:pic>
      <p:sp>
        <p:nvSpPr>
          <p:cNvPr id="24" name="Заголовок 3">
            <a:extLst>
              <a:ext uri="{FF2B5EF4-FFF2-40B4-BE49-F238E27FC236}">
                <a16:creationId xmlns:a16="http://schemas.microsoft.com/office/drawing/2014/main" id="{5D769C03-69F7-4D77-A80B-2845236710AF}"/>
              </a:ext>
            </a:extLst>
          </p:cNvPr>
          <p:cNvSpPr txBox="1">
            <a:spLocks/>
          </p:cNvSpPr>
          <p:nvPr/>
        </p:nvSpPr>
        <p:spPr>
          <a:xfrm>
            <a:off x="1686000" y="1179000"/>
            <a:ext cx="10077689" cy="19295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/>
              <a:t>«В каждом голосе — своя истина, а в каждом мнении — ключ к пониманию сложного мира.»</a:t>
            </a:r>
            <a:br>
              <a:rPr lang="ru-RU" sz="2800"/>
            </a:br>
            <a:br>
              <a:rPr lang="ru-RU" sz="2800"/>
            </a:br>
            <a:r>
              <a:rPr lang="ru-RU" sz="2800"/>
              <a:t>Е.В. Валиева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16946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7032508" y="4890086"/>
            <a:ext cx="15120000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-1401084" y="603931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959869" y="4873582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040" y="4815745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50228" y="5975038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4978629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6C5599-06AC-4FB3-A7E6-3DDA004C75E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477000" y="114519"/>
            <a:ext cx="5715000" cy="53988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D52307-B291-4884-89C4-47796DE7B22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42303" y="1416930"/>
            <a:ext cx="5064288" cy="22462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DA0621-6594-4EE9-9AA9-AE7F85F502E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32707" y="118215"/>
            <a:ext cx="4908154" cy="1163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7988F4-34A1-459D-A2D1-F784AF16FB6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64325" y="3797945"/>
            <a:ext cx="4237833" cy="12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83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5985904" y="5813250"/>
            <a:ext cx="12758784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965673" y="5864403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50959" y="497782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3444" y="4978627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18" y="5882136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5424936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830889-1922-4E78-B83D-37FB154161ED}"/>
              </a:ext>
            </a:extLst>
          </p:cNvPr>
          <p:cNvSpPr/>
          <p:nvPr/>
        </p:nvSpPr>
        <p:spPr>
          <a:xfrm>
            <a:off x="2214874" y="1277029"/>
            <a:ext cx="894865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Социальная сторона</a:t>
            </a:r>
          </a:p>
        </p:txBody>
      </p:sp>
      <p:pic>
        <p:nvPicPr>
          <p:cNvPr id="4" name="Рисунок 3" descr="Успех группы">
            <a:extLst>
              <a:ext uri="{FF2B5EF4-FFF2-40B4-BE49-F238E27FC236}">
                <a16:creationId xmlns:a16="http://schemas.microsoft.com/office/drawing/2014/main" id="{1BB118B1-E0BD-4F91-9BA5-F98CE4386F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584588" y="4865039"/>
            <a:ext cx="914400" cy="914400"/>
          </a:xfrm>
          <a:prstGeom prst="rect">
            <a:avLst/>
          </a:prstGeom>
        </p:spPr>
      </p:pic>
      <p:pic>
        <p:nvPicPr>
          <p:cNvPr id="6" name="Рисунок 5" descr="Группа людей">
            <a:extLst>
              <a:ext uri="{FF2B5EF4-FFF2-40B4-BE49-F238E27FC236}">
                <a16:creationId xmlns:a16="http://schemas.microsoft.com/office/drawing/2014/main" id="{C4529DD5-56AB-4D7C-B561-6F468A3C0B2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696000" y="4734000"/>
            <a:ext cx="914400" cy="914400"/>
          </a:xfrm>
          <a:prstGeom prst="rect">
            <a:avLst/>
          </a:prstGeom>
        </p:spPr>
      </p:pic>
      <p:pic>
        <p:nvPicPr>
          <p:cNvPr id="8" name="Рисунок 7" descr="Мужчина и женщина">
            <a:extLst>
              <a:ext uri="{FF2B5EF4-FFF2-40B4-BE49-F238E27FC236}">
                <a16:creationId xmlns:a16="http://schemas.microsoft.com/office/drawing/2014/main" id="{E188FFDC-F269-4407-A475-21198BFACC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158556" y="4865039"/>
            <a:ext cx="914400" cy="914400"/>
          </a:xfrm>
          <a:prstGeom prst="rect">
            <a:avLst/>
          </a:prstGeom>
        </p:spPr>
      </p:pic>
      <p:pic>
        <p:nvPicPr>
          <p:cNvPr id="10" name="Рисунок 9" descr="Женщина">
            <a:extLst>
              <a:ext uri="{FF2B5EF4-FFF2-40B4-BE49-F238E27FC236}">
                <a16:creationId xmlns:a16="http://schemas.microsoft.com/office/drawing/2014/main" id="{E4088D96-8AC6-4523-AD17-D17E7722BD8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370591" y="4811211"/>
            <a:ext cx="914400" cy="914400"/>
          </a:xfrm>
          <a:prstGeom prst="rect">
            <a:avLst/>
          </a:prstGeom>
        </p:spPr>
      </p:pic>
      <p:pic>
        <p:nvPicPr>
          <p:cNvPr id="12" name="Рисунок 11" descr="Мужчина">
            <a:extLst>
              <a:ext uri="{FF2B5EF4-FFF2-40B4-BE49-F238E27FC236}">
                <a16:creationId xmlns:a16="http://schemas.microsoft.com/office/drawing/2014/main" id="{A6E6D140-1DB8-4DFA-925D-FA3DB3980B4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815341" y="4811211"/>
            <a:ext cx="914400" cy="9144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56602CB-C49F-4EB6-B194-A5D16415FDF7}"/>
              </a:ext>
            </a:extLst>
          </p:cNvPr>
          <p:cNvGrpSpPr/>
          <p:nvPr/>
        </p:nvGrpSpPr>
        <p:grpSpPr>
          <a:xfrm>
            <a:off x="2078638" y="2981877"/>
            <a:ext cx="9425377" cy="383490"/>
            <a:chOff x="2078638" y="2981877"/>
            <a:chExt cx="9425377" cy="38349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975B0E-21D9-4EAC-A8D2-B31D7B1CE09E}"/>
                </a:ext>
              </a:extLst>
            </p:cNvPr>
            <p:cNvSpPr txBox="1"/>
            <p:nvPr/>
          </p:nvSpPr>
          <p:spPr>
            <a:xfrm>
              <a:off x="4408007" y="2996035"/>
              <a:ext cx="1819216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/>
                <a:t>Взаимодействие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EAD6243-B7EE-4D0E-ADAF-6FD2EAE1133B}"/>
                </a:ext>
              </a:extLst>
            </p:cNvPr>
            <p:cNvSpPr txBox="1"/>
            <p:nvPr/>
          </p:nvSpPr>
          <p:spPr>
            <a:xfrm>
              <a:off x="9156000" y="2993985"/>
              <a:ext cx="234801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 err="1"/>
                <a:t>Командообразование</a:t>
              </a:r>
              <a:endParaRPr lang="ru-RU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26CF82C-1345-4C3B-9AC0-0365CA481431}"/>
                </a:ext>
              </a:extLst>
            </p:cNvPr>
            <p:cNvSpPr txBox="1"/>
            <p:nvPr/>
          </p:nvSpPr>
          <p:spPr>
            <a:xfrm>
              <a:off x="6816000" y="2981877"/>
              <a:ext cx="1985544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/>
                <a:t>Решение проблем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0612C5-1A5E-49AF-BC38-A5FAFD83AC9E}"/>
                </a:ext>
              </a:extLst>
            </p:cNvPr>
            <p:cNvSpPr txBox="1"/>
            <p:nvPr/>
          </p:nvSpPr>
          <p:spPr>
            <a:xfrm>
              <a:off x="2078638" y="2993985"/>
              <a:ext cx="1598707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/>
                <a:t>Многоголосие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190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5985904" y="5813250"/>
            <a:ext cx="12758784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965673" y="5864403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50959" y="497782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3444" y="4978627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18" y="5882136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5424936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337744-6719-4963-BED6-3353D371C72B}"/>
              </a:ext>
            </a:extLst>
          </p:cNvPr>
          <p:cNvSpPr/>
          <p:nvPr/>
        </p:nvSpPr>
        <p:spPr>
          <a:xfrm>
            <a:off x="4324608" y="788221"/>
            <a:ext cx="412984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1A1A1A"/>
                </a:solidFill>
                <a:latin typeface="Arial AMU Bold"/>
              </a:rPr>
              <a:t>Рождение истины </a:t>
            </a:r>
            <a:endParaRPr lang="ru-RU" sz="3600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97306D1-ECBB-4CCA-A986-DEDCC5A80401}"/>
              </a:ext>
            </a:extLst>
          </p:cNvPr>
          <p:cNvSpPr/>
          <p:nvPr/>
        </p:nvSpPr>
        <p:spPr>
          <a:xfrm>
            <a:off x="4470631" y="1942780"/>
            <a:ext cx="3837801" cy="5788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/>
            <a:r>
              <a:rPr lang="ru-RU" sz="2800" b="1" dirty="0">
                <a:solidFill>
                  <a:srgbClr val="262626"/>
                </a:solidFill>
                <a:latin typeface="Proxima Nova"/>
              </a:rPr>
              <a:t>Вакцины полезны?</a:t>
            </a:r>
            <a:endParaRPr lang="ru-RU" sz="2800" b="1" dirty="0">
              <a:solidFill>
                <a:srgbClr val="262626"/>
              </a:solidFill>
              <a:effectLst/>
              <a:latin typeface="Proxima Nov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A4C05B-47FF-457F-BA06-FD3E91A148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3" y="0"/>
            <a:ext cx="1122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48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5985904" y="5813250"/>
            <a:ext cx="12758784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965673" y="5864403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50959" y="497782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3444" y="4978627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18" y="5882136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5424936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B28B279-31FC-4B24-9DDC-3FE6C549D86A}"/>
              </a:ext>
            </a:extLst>
          </p:cNvPr>
          <p:cNvSpPr/>
          <p:nvPr/>
        </p:nvSpPr>
        <p:spPr>
          <a:xfrm>
            <a:off x="2214874" y="1277029"/>
            <a:ext cx="894865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Когнитивная сторона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99C4062-891F-4925-9FF1-18DE719E54AB}"/>
              </a:ext>
            </a:extLst>
          </p:cNvPr>
          <p:cNvGrpSpPr/>
          <p:nvPr/>
        </p:nvGrpSpPr>
        <p:grpSpPr>
          <a:xfrm>
            <a:off x="1902898" y="3363317"/>
            <a:ext cx="10148705" cy="369332"/>
            <a:chOff x="1902898" y="3363317"/>
            <a:chExt cx="10148705" cy="36933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B7C3C2-31C6-4231-BC2F-187B479623F1}"/>
                </a:ext>
              </a:extLst>
            </p:cNvPr>
            <p:cNvSpPr txBox="1"/>
            <p:nvPr/>
          </p:nvSpPr>
          <p:spPr>
            <a:xfrm>
              <a:off x="1902898" y="3363317"/>
              <a:ext cx="1329210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/>
                <a:t>Понимание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02CB65-4B8F-4589-A56F-EB168CBF7288}"/>
                </a:ext>
              </a:extLst>
            </p:cNvPr>
            <p:cNvSpPr txBox="1"/>
            <p:nvPr/>
          </p:nvSpPr>
          <p:spPr>
            <a:xfrm>
              <a:off x="4501277" y="3363317"/>
              <a:ext cx="891591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/>
                <a:t>Анализ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68B7F7-48A3-4DD2-870D-357700155E90}"/>
                </a:ext>
              </a:extLst>
            </p:cNvPr>
            <p:cNvSpPr txBox="1"/>
            <p:nvPr/>
          </p:nvSpPr>
          <p:spPr>
            <a:xfrm>
              <a:off x="7005952" y="3363317"/>
              <a:ext cx="1727909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/>
                <a:t>Сопоставление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EEDC3D-1725-474A-BFCC-8390EC685F9A}"/>
                </a:ext>
              </a:extLst>
            </p:cNvPr>
            <p:cNvSpPr txBox="1"/>
            <p:nvPr/>
          </p:nvSpPr>
          <p:spPr>
            <a:xfrm>
              <a:off x="9489748" y="3363317"/>
              <a:ext cx="2561855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/>
                <a:t>Критическое мышление</a:t>
              </a:r>
            </a:p>
          </p:txBody>
        </p:sp>
      </p:grpSp>
      <p:pic>
        <p:nvPicPr>
          <p:cNvPr id="3" name="Рисунок 2" descr="Голова с шестеренками">
            <a:extLst>
              <a:ext uri="{FF2B5EF4-FFF2-40B4-BE49-F238E27FC236}">
                <a16:creationId xmlns:a16="http://schemas.microsoft.com/office/drawing/2014/main" id="{49FA040B-5DAE-47C4-87C3-6526E23380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15653" y="4358402"/>
            <a:ext cx="914400" cy="914400"/>
          </a:xfrm>
          <a:prstGeom prst="rect">
            <a:avLst/>
          </a:prstGeom>
        </p:spPr>
      </p:pic>
      <p:pic>
        <p:nvPicPr>
          <p:cNvPr id="5" name="Рисунок 4" descr="Лампочка">
            <a:extLst>
              <a:ext uri="{FF2B5EF4-FFF2-40B4-BE49-F238E27FC236}">
                <a16:creationId xmlns:a16="http://schemas.microsoft.com/office/drawing/2014/main" id="{73F359C5-0B61-4801-844B-72F7BDB3BD4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139603" y="4381317"/>
            <a:ext cx="914400" cy="914400"/>
          </a:xfrm>
          <a:prstGeom prst="rect">
            <a:avLst/>
          </a:prstGeom>
        </p:spPr>
      </p:pic>
      <p:pic>
        <p:nvPicPr>
          <p:cNvPr id="7" name="Рисунок 6" descr="Фрагменты головоломки">
            <a:extLst>
              <a:ext uri="{FF2B5EF4-FFF2-40B4-BE49-F238E27FC236}">
                <a16:creationId xmlns:a16="http://schemas.microsoft.com/office/drawing/2014/main" id="{E911A388-2944-421A-A3F5-B47AF5158C4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412706" y="4214829"/>
            <a:ext cx="914400" cy="914400"/>
          </a:xfrm>
          <a:prstGeom prst="rect">
            <a:avLst/>
          </a:prstGeom>
        </p:spPr>
      </p:pic>
      <p:pic>
        <p:nvPicPr>
          <p:cNvPr id="9" name="Рисунок 8" descr="Цикл с людьми">
            <a:extLst>
              <a:ext uri="{FF2B5EF4-FFF2-40B4-BE49-F238E27FC236}">
                <a16:creationId xmlns:a16="http://schemas.microsoft.com/office/drawing/2014/main" id="{C528D6F9-6581-4A31-9882-B665B98D428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313475" y="41923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32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5985904" y="5813250"/>
            <a:ext cx="12758784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965673" y="5864403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50959" y="497782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3444" y="4978627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18" y="5882136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5424936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8B28B279-31FC-4B24-9DDC-3FE6C549D86A}"/>
              </a:ext>
            </a:extLst>
          </p:cNvPr>
          <p:cNvSpPr/>
          <p:nvPr/>
        </p:nvSpPr>
        <p:spPr>
          <a:xfrm>
            <a:off x="2345314" y="396982"/>
            <a:ext cx="894865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Генератор идей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2D9AF8-9880-4E6A-A386-C6ECAFEE13EA}"/>
              </a:ext>
            </a:extLst>
          </p:cNvPr>
          <p:cNvSpPr/>
          <p:nvPr/>
        </p:nvSpPr>
        <p:spPr>
          <a:xfrm>
            <a:off x="3216000" y="1195965"/>
            <a:ext cx="765728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dirty="0"/>
              <a:t>Тема: "Адаптация организмов к среде обитания"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6F353DF-EFCD-46C2-B567-CA32AA65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000" y="1884802"/>
            <a:ext cx="4868143" cy="4868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C10264-EC17-4423-83A2-DE660A33CFF4}"/>
              </a:ext>
            </a:extLst>
          </p:cNvPr>
          <p:cNvSpPr txBox="1"/>
          <p:nvPr/>
        </p:nvSpPr>
        <p:spPr>
          <a:xfrm>
            <a:off x="2027571" y="5345726"/>
            <a:ext cx="976500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«Чебурашка-это не зайчик, не мышь, не лисёнок, - говорил сам Успенский, - это совершенно неизвестное науке существо».</a:t>
            </a:r>
          </a:p>
        </p:txBody>
      </p:sp>
    </p:spTree>
    <p:extLst>
      <p:ext uri="{BB962C8B-B14F-4D97-AF65-F5344CB8AC3E}">
        <p14:creationId xmlns:p14="http://schemas.microsoft.com/office/powerpoint/2010/main" val="1266535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94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5985904" y="5813250"/>
            <a:ext cx="12758784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965673" y="5864403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50959" y="497782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3444" y="4978627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18" y="5882136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5424936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B28B279-31FC-4B24-9DDC-3FE6C549D86A}"/>
              </a:ext>
            </a:extLst>
          </p:cNvPr>
          <p:cNvSpPr/>
          <p:nvPr/>
        </p:nvSpPr>
        <p:spPr>
          <a:xfrm>
            <a:off x="2214874" y="1277029"/>
            <a:ext cx="894865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Эмоциональная сторона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EB5B0D3-78DD-46E7-A7A3-6C87A2DF89C8}"/>
              </a:ext>
            </a:extLst>
          </p:cNvPr>
          <p:cNvGrpSpPr/>
          <p:nvPr/>
        </p:nvGrpSpPr>
        <p:grpSpPr>
          <a:xfrm>
            <a:off x="1902898" y="3357967"/>
            <a:ext cx="8883936" cy="418506"/>
            <a:chOff x="1902898" y="3357967"/>
            <a:chExt cx="8883936" cy="418506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061D3E48-097A-434E-9118-650D4A227E2A}"/>
                </a:ext>
              </a:extLst>
            </p:cNvPr>
            <p:cNvGrpSpPr/>
            <p:nvPr/>
          </p:nvGrpSpPr>
          <p:grpSpPr>
            <a:xfrm>
              <a:off x="1902898" y="3357967"/>
              <a:ext cx="6424208" cy="418506"/>
              <a:chOff x="1902898" y="3363317"/>
              <a:chExt cx="6424208" cy="40780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B7C3C2-31C6-4231-BC2F-187B479623F1}"/>
                  </a:ext>
                </a:extLst>
              </p:cNvPr>
              <p:cNvSpPr txBox="1"/>
              <p:nvPr/>
            </p:nvSpPr>
            <p:spPr>
              <a:xfrm>
                <a:off x="1902898" y="3363317"/>
                <a:ext cx="1667251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dirty="0"/>
                  <a:t>Привязанность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02CB65-4B8F-4589-A56F-EB168CBF7288}"/>
                  </a:ext>
                </a:extLst>
              </p:cNvPr>
              <p:cNvSpPr txBox="1"/>
              <p:nvPr/>
            </p:nvSpPr>
            <p:spPr>
              <a:xfrm>
                <a:off x="4501277" y="3363317"/>
                <a:ext cx="1363707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dirty="0"/>
                  <a:t>Патриотизм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68B7F7-48A3-4DD2-870D-357700155E90}"/>
                  </a:ext>
                </a:extLst>
              </p:cNvPr>
              <p:cNvSpPr txBox="1"/>
              <p:nvPr/>
            </p:nvSpPr>
            <p:spPr>
              <a:xfrm>
                <a:off x="7333372" y="3401790"/>
                <a:ext cx="993734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ru-RU" dirty="0"/>
                  <a:t>Интерес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EEDC3D-1725-474A-BFCC-8390EC685F9A}"/>
                </a:ext>
              </a:extLst>
            </p:cNvPr>
            <p:cNvSpPr txBox="1"/>
            <p:nvPr/>
          </p:nvSpPr>
          <p:spPr>
            <a:xfrm>
              <a:off x="9489748" y="3363317"/>
              <a:ext cx="1297086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/>
                <a:t>Мотивация</a:t>
              </a:r>
            </a:p>
          </p:txBody>
        </p:sp>
      </p:grpSp>
      <p:pic>
        <p:nvPicPr>
          <p:cNvPr id="4" name="Рисунок 3" descr="Магнит">
            <a:extLst>
              <a:ext uri="{FF2B5EF4-FFF2-40B4-BE49-F238E27FC236}">
                <a16:creationId xmlns:a16="http://schemas.microsoft.com/office/drawing/2014/main" id="{DC95FCAC-29CB-4317-95BF-9E4EC2270D6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250111" y="4419790"/>
            <a:ext cx="914400" cy="914400"/>
          </a:xfrm>
          <a:prstGeom prst="rect">
            <a:avLst/>
          </a:prstGeom>
        </p:spPr>
      </p:pic>
      <p:pic>
        <p:nvPicPr>
          <p:cNvPr id="8" name="Рисунок 7" descr="Знак одобрения">
            <a:extLst>
              <a:ext uri="{FF2B5EF4-FFF2-40B4-BE49-F238E27FC236}">
                <a16:creationId xmlns:a16="http://schemas.microsoft.com/office/drawing/2014/main" id="{60754B15-CEA3-434E-8A6F-9E0B3099170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501277" y="4381317"/>
            <a:ext cx="914400" cy="914400"/>
          </a:xfrm>
          <a:prstGeom prst="rect">
            <a:avLst/>
          </a:prstGeom>
        </p:spPr>
      </p:pic>
      <p:pic>
        <p:nvPicPr>
          <p:cNvPr id="11" name="Рисунок 10" descr="Кубок">
            <a:extLst>
              <a:ext uri="{FF2B5EF4-FFF2-40B4-BE49-F238E27FC236}">
                <a16:creationId xmlns:a16="http://schemas.microsoft.com/office/drawing/2014/main" id="{D520B0FB-EA7B-470B-B5A1-4DC04D545C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825244" y="4358545"/>
            <a:ext cx="914400" cy="914400"/>
          </a:xfrm>
          <a:prstGeom prst="rect">
            <a:avLst/>
          </a:prstGeom>
        </p:spPr>
      </p:pic>
      <p:pic>
        <p:nvPicPr>
          <p:cNvPr id="13" name="Рисунок 12" descr="Огонь">
            <a:extLst>
              <a:ext uri="{FF2B5EF4-FFF2-40B4-BE49-F238E27FC236}">
                <a16:creationId xmlns:a16="http://schemas.microsoft.com/office/drawing/2014/main" id="{A3DD9873-05AD-42E2-AE79-8956A601392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333372" y="423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61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5985904" y="5813250"/>
            <a:ext cx="12758784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965673" y="5864403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50959" y="497782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3444" y="4978627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18" y="5882136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5424936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8B28B279-31FC-4B24-9DDC-3FE6C549D86A}"/>
              </a:ext>
            </a:extLst>
          </p:cNvPr>
          <p:cNvSpPr/>
          <p:nvPr/>
        </p:nvSpPr>
        <p:spPr>
          <a:xfrm>
            <a:off x="2435741" y="424063"/>
            <a:ext cx="894865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Эмоциональная карта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F353DF-EFCD-46C2-B567-CA32AA65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1000" y="1170080"/>
            <a:ext cx="4868143" cy="4868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9627E-C6AD-435C-A84D-D4847FA6BDDA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34409" r="34410"/>
          <a:stretch/>
        </p:blipFill>
        <p:spPr>
          <a:xfrm>
            <a:off x="5016000" y="1103444"/>
            <a:ext cx="3150000" cy="48334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ED1761-4240-4D2E-8DB2-4B8B732880A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031589" y="352425"/>
            <a:ext cx="9753600" cy="6505575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DF5AC67-0136-47F7-830B-6A0A50C8D9A4}"/>
              </a:ext>
            </a:extLst>
          </p:cNvPr>
          <p:cNvGrpSpPr/>
          <p:nvPr/>
        </p:nvGrpSpPr>
        <p:grpSpPr>
          <a:xfrm>
            <a:off x="4341000" y="936594"/>
            <a:ext cx="4202292" cy="4123303"/>
            <a:chOff x="3797292" y="821608"/>
            <a:chExt cx="5051943" cy="486225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B042E5D-EAD9-4B47-9330-3B736769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292" y="821608"/>
              <a:ext cx="4934159" cy="4833462"/>
            </a:xfrm>
            <a:prstGeom prst="rect">
              <a:avLst/>
            </a:prstGeom>
          </p:spPr>
        </p:pic>
        <p:pic>
          <p:nvPicPr>
            <p:cNvPr id="57" name="Рисунок 56" descr="Череп">
              <a:extLst>
                <a:ext uri="{FF2B5EF4-FFF2-40B4-BE49-F238E27FC236}">
                  <a16:creationId xmlns:a16="http://schemas.microsoft.com/office/drawing/2014/main" id="{80D6104D-438D-42A7-95D9-80CF9521D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7308373" y="1089334"/>
              <a:ext cx="914400" cy="914400"/>
            </a:xfrm>
            <a:prstGeom prst="rect">
              <a:avLst/>
            </a:prstGeom>
          </p:spPr>
        </p:pic>
        <p:pic>
          <p:nvPicPr>
            <p:cNvPr id="60" name="Рисунок 59" descr="Нейтральное лицо (со сплошной заливкой)">
              <a:extLst>
                <a:ext uri="{FF2B5EF4-FFF2-40B4-BE49-F238E27FC236}">
                  <a16:creationId xmlns:a16="http://schemas.microsoft.com/office/drawing/2014/main" id="{88654B38-359B-4F64-B039-77918B5D4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5744076" y="4239892"/>
              <a:ext cx="1350000" cy="1350000"/>
            </a:xfrm>
            <a:prstGeom prst="rect">
              <a:avLst/>
            </a:prstGeom>
          </p:spPr>
        </p:pic>
        <p:pic>
          <p:nvPicPr>
            <p:cNvPr id="72" name="Рисунок 71" descr="Улыбающееся лицо без заливки">
              <a:extLst>
                <a:ext uri="{FF2B5EF4-FFF2-40B4-BE49-F238E27FC236}">
                  <a16:creationId xmlns:a16="http://schemas.microsoft.com/office/drawing/2014/main" id="{DFF5735F-840B-42E2-BBCB-660C86143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3852226" y="2581363"/>
              <a:ext cx="1163774" cy="1163774"/>
            </a:xfrm>
            <a:prstGeom prst="rect">
              <a:avLst/>
            </a:prstGeom>
          </p:spPr>
        </p:pic>
        <p:pic>
          <p:nvPicPr>
            <p:cNvPr id="73" name="Рисунок 72" descr="Печальное лицо со сплошной заливкой">
              <a:extLst>
                <a:ext uri="{FF2B5EF4-FFF2-40B4-BE49-F238E27FC236}">
                  <a16:creationId xmlns:a16="http://schemas.microsoft.com/office/drawing/2014/main" id="{C591A394-20E9-43B4-85D9-96E64636E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7654933" y="2881432"/>
              <a:ext cx="885451" cy="885451"/>
            </a:xfrm>
            <a:prstGeom prst="rect">
              <a:avLst/>
            </a:prstGeom>
          </p:spPr>
        </p:pic>
        <p:pic>
          <p:nvPicPr>
            <p:cNvPr id="74" name="Рисунок 73" descr="Удивленное лицо (со сплошной заливкой)">
              <a:extLst>
                <a:ext uri="{FF2B5EF4-FFF2-40B4-BE49-F238E27FC236}">
                  <a16:creationId xmlns:a16="http://schemas.microsoft.com/office/drawing/2014/main" id="{40A010C7-5EB9-4CD8-AB50-3D1F6A19A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4175143" y="4151971"/>
              <a:ext cx="1163774" cy="1163774"/>
            </a:xfrm>
            <a:prstGeom prst="rect">
              <a:avLst/>
            </a:prstGeom>
          </p:spPr>
        </p:pic>
        <p:pic>
          <p:nvPicPr>
            <p:cNvPr id="75" name="Рисунок 74" descr="Сердитое лицо (со сплошной заливкой)">
              <a:extLst>
                <a:ext uri="{FF2B5EF4-FFF2-40B4-BE49-F238E27FC236}">
                  <a16:creationId xmlns:a16="http://schemas.microsoft.com/office/drawing/2014/main" id="{4A0C4015-841A-4F2A-B623-28C3AFCFC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7499235" y="4333860"/>
              <a:ext cx="1350000" cy="1350000"/>
            </a:xfrm>
            <a:prstGeom prst="rect">
              <a:avLst/>
            </a:prstGeom>
          </p:spPr>
        </p:pic>
        <p:pic>
          <p:nvPicPr>
            <p:cNvPr id="76" name="Рисунок 75" descr="Плачущее лицо (со сплошной заливкой)">
              <a:extLst>
                <a:ext uri="{FF2B5EF4-FFF2-40B4-BE49-F238E27FC236}">
                  <a16:creationId xmlns:a16="http://schemas.microsoft.com/office/drawing/2014/main" id="{61083A9D-D6F8-4277-98F6-4CAF4A8C5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5694594" y="871492"/>
              <a:ext cx="1189181" cy="1189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70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5985904" y="5813250"/>
            <a:ext cx="12758784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965673" y="5864403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50959" y="497782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3444" y="4978627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18" y="5882136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5424936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B28B279-31FC-4B24-9DDC-3FE6C549D86A}"/>
              </a:ext>
            </a:extLst>
          </p:cNvPr>
          <p:cNvSpPr/>
          <p:nvPr/>
        </p:nvSpPr>
        <p:spPr>
          <a:xfrm>
            <a:off x="2214874" y="1277029"/>
            <a:ext cx="894865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Риски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285109-F01E-454A-A2FF-881EEF59E165}"/>
              </a:ext>
            </a:extLst>
          </p:cNvPr>
          <p:cNvSpPr/>
          <p:nvPr/>
        </p:nvSpPr>
        <p:spPr>
          <a:xfrm>
            <a:off x="2333141" y="2806231"/>
            <a:ext cx="8809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Эти процессы помогут создать более насыщенную образовательную среду, где разные точки зрения и подходы будут уважаться и учитываться.</a:t>
            </a:r>
          </a:p>
        </p:txBody>
      </p:sp>
    </p:spTree>
    <p:extLst>
      <p:ext uri="{BB962C8B-B14F-4D97-AF65-F5344CB8AC3E}">
        <p14:creationId xmlns:p14="http://schemas.microsoft.com/office/powerpoint/2010/main" val="3924547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5985904" y="5813250"/>
            <a:ext cx="12758784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965673" y="5864403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50959" y="497782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63444" y="4978627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418" y="5882136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5424936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B28B279-31FC-4B24-9DDC-3FE6C549D86A}"/>
              </a:ext>
            </a:extLst>
          </p:cNvPr>
          <p:cNvSpPr/>
          <p:nvPr/>
        </p:nvSpPr>
        <p:spPr>
          <a:xfrm>
            <a:off x="2026748" y="580585"/>
            <a:ext cx="894865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Рекомендации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754A2BD-AE3C-4666-BC2A-F0A2E9FC4653}"/>
              </a:ext>
            </a:extLst>
          </p:cNvPr>
          <p:cNvSpPr/>
          <p:nvPr/>
        </p:nvSpPr>
        <p:spPr>
          <a:xfrm>
            <a:off x="1837723" y="1695671"/>
            <a:ext cx="1840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1.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Lumosity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EED2F0-6F3A-4F2E-A50D-CC223655C27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27" y="1762886"/>
            <a:ext cx="1885950" cy="1885950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C1907E0-89CB-4DDE-9BC3-E14D928951F9}"/>
              </a:ext>
            </a:extLst>
          </p:cNvPr>
          <p:cNvSpPr/>
          <p:nvPr/>
        </p:nvSpPr>
        <p:spPr>
          <a:xfrm>
            <a:off x="1731000" y="3912646"/>
            <a:ext cx="85192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2. Режиссура урока, общения и поведения учителя. Пособие для опытных и начинающих учителей: </a:t>
            </a:r>
          </a:p>
          <a:p>
            <a:r>
              <a:rPr lang="ru-RU" sz="2400" dirty="0">
                <a:latin typeface="+mj-lt"/>
              </a:rPr>
              <a:t>Ершова Александра Петровна, </a:t>
            </a:r>
            <a:r>
              <a:rPr lang="ru-RU" sz="2400" dirty="0" err="1">
                <a:latin typeface="+mj-lt"/>
              </a:rPr>
              <a:t>Букатов</a:t>
            </a:r>
            <a:r>
              <a:rPr lang="ru-RU" sz="2400" dirty="0">
                <a:latin typeface="+mj-lt"/>
              </a:rPr>
              <a:t> Вячеслав Михайлович</a:t>
            </a:r>
            <a:endParaRPr lang="ru-RU" sz="3200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42616-979C-4CAB-ADFC-C5C2F719E34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768295" y="3399919"/>
            <a:ext cx="2414225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2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BFAB52-39D8-4920-9155-364F008592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3036" r="13036"/>
          <a:stretch>
            <a:fillRect/>
          </a:stretch>
        </p:blipFill>
        <p:spPr>
          <a:xfrm>
            <a:off x="7534216" y="197285"/>
            <a:ext cx="3961042" cy="6127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F9E557-6DB4-4D75-A7F3-7C22DD2BB921}"/>
              </a:ext>
            </a:extLst>
          </p:cNvPr>
          <p:cNvSpPr txBox="1"/>
          <p:nvPr/>
        </p:nvSpPr>
        <p:spPr>
          <a:xfrm>
            <a:off x="7534216" y="5583857"/>
            <a:ext cx="3961042" cy="14642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Иоганн Себастьян Бах </a:t>
            </a:r>
            <a:br>
              <a:rPr lang="ru-RU" sz="2000" b="1" dirty="0"/>
            </a:br>
            <a:r>
              <a:rPr lang="ru-RU" sz="2000" b="1" dirty="0"/>
              <a:t>(1685–1750) —немецкий композитор, органист, музыкальный педагог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5FF915-C8A5-4583-8183-5F355A51380B}"/>
              </a:ext>
            </a:extLst>
          </p:cNvPr>
          <p:cNvSpPr txBox="1"/>
          <p:nvPr/>
        </p:nvSpPr>
        <p:spPr>
          <a:xfrm>
            <a:off x="1399993" y="1355126"/>
            <a:ext cx="4845948" cy="15323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Считается одним из величайших композиторов мира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20FA84D-2D85-48FC-8112-CE1A01B3A4DC}"/>
              </a:ext>
            </a:extLst>
          </p:cNvPr>
          <p:cNvSpPr/>
          <p:nvPr/>
        </p:nvSpPr>
        <p:spPr>
          <a:xfrm rot="2689455">
            <a:off x="215503" y="1416272"/>
            <a:ext cx="875763" cy="90503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B6907-BFD2-4D10-94E7-BD13B53449F3}"/>
              </a:ext>
            </a:extLst>
          </p:cNvPr>
          <p:cNvSpPr txBox="1"/>
          <p:nvPr/>
        </p:nvSpPr>
        <p:spPr>
          <a:xfrm>
            <a:off x="280673" y="1591991"/>
            <a:ext cx="74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8D4F419-C985-4128-A704-3C52C365C35A}"/>
              </a:ext>
            </a:extLst>
          </p:cNvPr>
          <p:cNvSpPr/>
          <p:nvPr/>
        </p:nvSpPr>
        <p:spPr>
          <a:xfrm rot="2689455">
            <a:off x="160069" y="5189532"/>
            <a:ext cx="930028" cy="94508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3850741" y="3008413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43D9D9-9E4D-41D5-B45B-1D50FE53F641}"/>
              </a:ext>
            </a:extLst>
          </p:cNvPr>
          <p:cNvSpPr txBox="1"/>
          <p:nvPr/>
        </p:nvSpPr>
        <p:spPr>
          <a:xfrm>
            <a:off x="1347841" y="4654296"/>
            <a:ext cx="5940138" cy="20090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Бах известен как великий мастер полифонии, в его творчестве полифония достигла наивысшего расцвета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5F87BF2-0E8C-464F-83CE-C51FC1C29FBF}"/>
              </a:ext>
            </a:extLst>
          </p:cNvPr>
          <p:cNvSpPr/>
          <p:nvPr/>
        </p:nvSpPr>
        <p:spPr>
          <a:xfrm rot="2689455">
            <a:off x="188369" y="3358470"/>
            <a:ext cx="930027" cy="94508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305083" y="3547272"/>
            <a:ext cx="66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3860884" y="4372217"/>
            <a:ext cx="495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</a:t>
            </a:r>
            <a:r>
              <a:rPr lang="en-US" sz="2400" b="1" dirty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2C177D-69FA-4FF9-92B0-AC79992235DD}"/>
              </a:ext>
            </a:extLst>
          </p:cNvPr>
          <p:cNvSpPr txBox="1"/>
          <p:nvPr/>
        </p:nvSpPr>
        <p:spPr>
          <a:xfrm>
            <a:off x="1399993" y="3381849"/>
            <a:ext cx="5004686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Сюита для оркестра си минор №2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305082" y="5364001"/>
            <a:ext cx="660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8" name="Vienna_Symphonic_Orchestra_Iogann_Sebastyan_Bakh_-_Suite_No_2_in_Si_minore_BWV_1067_72897155">
            <a:hlinkClick r:id="" action="ppaction://media"/>
            <a:extLst>
              <a:ext uri="{FF2B5EF4-FFF2-40B4-BE49-F238E27FC236}">
                <a16:creationId xmlns:a16="http://schemas.microsoft.com/office/drawing/2014/main" id="{9C8AD044-489B-401F-8026-26F819C22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5020" y="3893424"/>
            <a:ext cx="487363" cy="5402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F81D4A2-5418-4ABD-A999-2C0E791B90A3}"/>
              </a:ext>
            </a:extLst>
          </p:cNvPr>
          <p:cNvSpPr txBox="1"/>
          <p:nvPr/>
        </p:nvSpPr>
        <p:spPr>
          <a:xfrm>
            <a:off x="1781493" y="5169184"/>
            <a:ext cx="4082948" cy="85129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ПОЛИФОНИЯ</a:t>
            </a: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47BAEE7-6B2A-43DD-9D9B-CCC5ABCF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4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2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20" grpId="0" animBg="1"/>
      <p:bldP spid="30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2BCEFF-321E-430B-A518-4F8B045BAB6F}"/>
              </a:ext>
            </a:extLst>
          </p:cNvPr>
          <p:cNvSpPr txBox="1"/>
          <p:nvPr/>
        </p:nvSpPr>
        <p:spPr>
          <a:xfrm>
            <a:off x="3081000" y="2484000"/>
            <a:ext cx="5559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932323-84EB-4BA9-8113-3F26A819A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000" y="0"/>
            <a:ext cx="4175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29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AE888-FC83-48E4-B6E8-F7C6FD7A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629" y="500062"/>
            <a:ext cx="12795257" cy="1325563"/>
          </a:xfrm>
        </p:spPr>
        <p:txBody>
          <a:bodyPr/>
          <a:lstStyle/>
          <a:p>
            <a:pPr algn="ctr"/>
            <a:r>
              <a:rPr lang="ru-RU" sz="4000" b="1" spc="100" dirty="0">
                <a:solidFill>
                  <a:srgbClr val="FFFFFF"/>
                </a:solidFill>
                <a:latin typeface="Arial Black"/>
              </a:rPr>
              <a:t>«ПОЛИФОНИЯ: ГОЛОСА МЫСЛИТЕЛЕЙ»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CC6251-93DC-49BF-ADCA-30436005B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240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62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7239907" y="228258"/>
            <a:ext cx="15120000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-1401084" y="603931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97948" y="504514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737972" y="205311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24417" y="4978629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50228" y="5975038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73" y="-871973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8600" y="985930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4978629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8814" y="197493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3065CEA-B461-41FE-B4CD-E33378E54640}"/>
              </a:ext>
            </a:extLst>
          </p:cNvPr>
          <p:cNvSpPr txBox="1"/>
          <p:nvPr/>
        </p:nvSpPr>
        <p:spPr>
          <a:xfrm>
            <a:off x="2181000" y="367552"/>
            <a:ext cx="9167754" cy="29854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800" b="1" spc="100" dirty="0">
                <a:solidFill>
                  <a:srgbClr val="000000"/>
                </a:solidFill>
                <a:ea typeface="+mj-ea"/>
              </a:rPr>
              <a:t>ПОЛИФОНИЯ, - [от греч. </a:t>
            </a:r>
            <a:r>
              <a:rPr lang="ru-RU" sz="2800" b="1" spc="100" dirty="0" err="1">
                <a:solidFill>
                  <a:srgbClr val="000000"/>
                </a:solidFill>
                <a:ea typeface="+mj-ea"/>
              </a:rPr>
              <a:t>polys</a:t>
            </a:r>
            <a:r>
              <a:rPr lang="ru-RU" sz="2800" b="1" spc="100" dirty="0">
                <a:solidFill>
                  <a:srgbClr val="000000"/>
                </a:solidFill>
                <a:ea typeface="+mj-ea"/>
              </a:rPr>
              <a:t> - многочисленный и </a:t>
            </a:r>
            <a:r>
              <a:rPr lang="ru-RU" sz="2800" b="1" spc="100" dirty="0" err="1">
                <a:solidFill>
                  <a:srgbClr val="000000"/>
                </a:solidFill>
                <a:ea typeface="+mj-ea"/>
              </a:rPr>
              <a:t>phōne</a:t>
            </a:r>
            <a:r>
              <a:rPr lang="ru-RU" sz="2800" b="1" spc="100" dirty="0">
                <a:solidFill>
                  <a:srgbClr val="000000"/>
                </a:solidFill>
                <a:ea typeface="+mj-ea"/>
              </a:rPr>
              <a:t> звук]</a:t>
            </a:r>
            <a:br>
              <a:rPr lang="ru-RU" sz="2800" b="1" spc="100" dirty="0">
                <a:solidFill>
                  <a:srgbClr val="000000"/>
                </a:solidFill>
                <a:ea typeface="+mj-ea"/>
              </a:rPr>
            </a:br>
            <a:r>
              <a:rPr lang="ru-RU" sz="2800" b="1" spc="100" dirty="0">
                <a:solidFill>
                  <a:srgbClr val="000000"/>
                </a:solidFill>
                <a:ea typeface="+mj-ea"/>
              </a:rPr>
              <a:t>Вид многоголосия, основанный на одновременном звучании нескольких мелодий в вокальном или инструментальном произведении.</a:t>
            </a:r>
            <a:r>
              <a:rPr lang="ru-RU" sz="2800" dirty="0">
                <a:solidFill>
                  <a:schemeClr val="accent2"/>
                </a:solidFill>
              </a:rPr>
              <a:t> </a:t>
            </a:r>
          </a:p>
          <a:p>
            <a:r>
              <a:rPr lang="ru-RU" sz="2000" dirty="0">
                <a:solidFill>
                  <a:schemeClr val="accent2"/>
                </a:solidFill>
              </a:rPr>
              <a:t>Большой толковый словарь русского языка</a:t>
            </a:r>
          </a:p>
          <a:p>
            <a:endParaRPr lang="ru-RU" sz="2800" dirty="0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C1C1218-2ABC-48CF-ADA8-77AD8FE56A31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b="59039"/>
          <a:stretch/>
        </p:blipFill>
        <p:spPr>
          <a:xfrm>
            <a:off x="3261000" y="3917846"/>
            <a:ext cx="6615000" cy="18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93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AE888-FC83-48E4-B6E8-F7C6FD7A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4000" y="369000"/>
            <a:ext cx="12306000" cy="1325563"/>
          </a:xfrm>
        </p:spPr>
        <p:txBody>
          <a:bodyPr/>
          <a:lstStyle/>
          <a:p>
            <a:r>
              <a:rPr lang="ru-RU" sz="4000" b="1" spc="100" dirty="0">
                <a:solidFill>
                  <a:srgbClr val="FFFFFF"/>
                </a:solidFill>
                <a:latin typeface="Arial Black"/>
              </a:rPr>
              <a:t>«ПОЛИФОНИЯ: ГОЛОСА МЫСЛИТЕЛЕЙ»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CC6251-93DC-49BF-ADCA-30436005B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240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CE393D-623D-4B41-9DE8-59AF2531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4000" y="-1026000"/>
            <a:ext cx="8124704" cy="90110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43B50E-C8C2-4C8F-91E6-3197F9D19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4000" y="-1454484"/>
            <a:ext cx="7822800" cy="95331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26C5DC-46B8-4B14-BF6D-D97F1D691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4000" y="-1614434"/>
            <a:ext cx="8509679" cy="969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73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AE888-FC83-48E4-B6E8-F7C6FD7A7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3" y="369000"/>
            <a:ext cx="12306000" cy="1325563"/>
          </a:xfrm>
        </p:spPr>
        <p:txBody>
          <a:bodyPr/>
          <a:lstStyle/>
          <a:p>
            <a:r>
              <a:rPr lang="ru-RU" sz="4000" b="1" spc="100" dirty="0">
                <a:solidFill>
                  <a:srgbClr val="FFFFFF"/>
                </a:solidFill>
                <a:latin typeface="Arial Black"/>
              </a:rPr>
              <a:t>«ПОЛИФОНИЯ: ГОЛОСА МЫСЛИТЕЛЕЙ»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CC6251-93DC-49BF-ADCA-30436005B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CE393D-623D-4B41-9DE8-59AF2531A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183" y="545648"/>
            <a:ext cx="5671743" cy="62904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43B50E-C8C2-4C8F-91E6-3197F9D19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000" y="545649"/>
            <a:ext cx="5161924" cy="6290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26C5DC-46B8-4B14-BF6D-D97F1D691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8370" y="153368"/>
            <a:ext cx="6057286" cy="689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0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7206455" y="1128258"/>
            <a:ext cx="15120000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-1401084" y="603931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97948" y="504514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926884" y="990556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424417" y="4978629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50228" y="5975038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52253" y="4978629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84115" y="975864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pic>
        <p:nvPicPr>
          <p:cNvPr id="2" name="урок 1">
            <a:hlinkClick r:id="" action="ppaction://media"/>
            <a:extLst>
              <a:ext uri="{FF2B5EF4-FFF2-40B4-BE49-F238E27FC236}">
                <a16:creationId xmlns:a16="http://schemas.microsoft.com/office/drawing/2014/main" id="{0DAB6B2F-B7D3-4D0A-9542-D3FF547E7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576743" y="2001357"/>
            <a:ext cx="4876800" cy="3657600"/>
          </a:xfrm>
          <a:prstGeom prst="rect">
            <a:avLst/>
          </a:prstGeom>
        </p:spPr>
      </p:pic>
      <p:pic>
        <p:nvPicPr>
          <p:cNvPr id="3" name="урок 2">
            <a:hlinkClick r:id="" action="ppaction://media"/>
            <a:extLst>
              <a:ext uri="{FF2B5EF4-FFF2-40B4-BE49-F238E27FC236}">
                <a16:creationId xmlns:a16="http://schemas.microsoft.com/office/drawing/2014/main" id="{FB3C47BE-FE70-4FDB-8F26-657850FFDC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951000" y="2001357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41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7117366" y="1983258"/>
            <a:ext cx="15120000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-1401084" y="603931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97948" y="504514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-1359088" y="298187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1056797" y="202511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24417" y="4978629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450228" y="5975038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4687" y="2906117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152253" y="4978629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89196" y="1917258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-1310764" y="2998246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pic>
        <p:nvPicPr>
          <p:cNvPr id="2" name="IMG_7962">
            <a:hlinkClick r:id="" action="ppaction://media"/>
            <a:extLst>
              <a:ext uri="{FF2B5EF4-FFF2-40B4-BE49-F238E27FC236}">
                <a16:creationId xmlns:a16="http://schemas.microsoft.com/office/drawing/2014/main" id="{7EDEAAB6-BA77-423C-8A3B-F02F7DDC3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2117461" y="-16805"/>
            <a:ext cx="10115436" cy="687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1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222615FA-CC16-4243-AE35-BB222C7BDC08}"/>
              </a:ext>
            </a:extLst>
          </p:cNvPr>
          <p:cNvSpPr/>
          <p:nvPr/>
        </p:nvSpPr>
        <p:spPr>
          <a:xfrm rot="5400000">
            <a:off x="-4097355" y="2950758"/>
            <a:ext cx="9135000" cy="1091483"/>
          </a:xfrm>
          <a:custGeom>
            <a:avLst/>
            <a:gdLst>
              <a:gd name="connsiteX0" fmla="*/ 6795000 w 15120000"/>
              <a:gd name="connsiteY0" fmla="*/ 13886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0 w 15120000"/>
              <a:gd name="connsiteY3" fmla="*/ 0 h 1216419"/>
              <a:gd name="connsiteX4" fmla="*/ 15120000 w 15120000"/>
              <a:gd name="connsiteY4" fmla="*/ 0 h 1216419"/>
              <a:gd name="connsiteX5" fmla="*/ 15120000 w 15120000"/>
              <a:gd name="connsiteY5" fmla="*/ 1216419 h 1216419"/>
              <a:gd name="connsiteX6" fmla="*/ 0 w 15120000"/>
              <a:gd name="connsiteY6" fmla="*/ 1216419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25000 w 15120000"/>
              <a:gd name="connsiteY2" fmla="*/ 13886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60000 w 15120000"/>
              <a:gd name="connsiteY1" fmla="*/ 598374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779235 w 15120000"/>
              <a:gd name="connsiteY0" fmla="*/ 2062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779235 w 15120000"/>
              <a:gd name="connsiteY3" fmla="*/ 206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352590 w 15120000"/>
              <a:gd name="connsiteY2" fmla="*/ 2062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8421 w 15120000"/>
              <a:gd name="connsiteY0" fmla="*/ 13886 h 1216419"/>
              <a:gd name="connsiteX1" fmla="*/ 7556058 w 15120000"/>
              <a:gd name="connsiteY1" fmla="*/ 365833 h 1216419"/>
              <a:gd name="connsiteX2" fmla="*/ 8159463 w 15120000"/>
              <a:gd name="connsiteY2" fmla="*/ 13886 h 1216419"/>
              <a:gd name="connsiteX3" fmla="*/ 6968421 w 15120000"/>
              <a:gd name="connsiteY3" fmla="*/ 13886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59463 w 15120000"/>
              <a:gd name="connsiteY2" fmla="*/ 15765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8167345 w 15120000"/>
              <a:gd name="connsiteY2" fmla="*/ 3941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6960538 w 15120000"/>
              <a:gd name="connsiteY0" fmla="*/ 0 h 1218298"/>
              <a:gd name="connsiteX1" fmla="*/ 7556058 w 15120000"/>
              <a:gd name="connsiteY1" fmla="*/ 367712 h 1218298"/>
              <a:gd name="connsiteX2" fmla="*/ 7982100 w 15120000"/>
              <a:gd name="connsiteY2" fmla="*/ 7883 h 1218298"/>
              <a:gd name="connsiteX3" fmla="*/ 6960538 w 15120000"/>
              <a:gd name="connsiteY3" fmla="*/ 0 h 1218298"/>
              <a:gd name="connsiteX4" fmla="*/ 0 w 15120000"/>
              <a:gd name="connsiteY4" fmla="*/ 1879 h 1218298"/>
              <a:gd name="connsiteX5" fmla="*/ 15120000 w 15120000"/>
              <a:gd name="connsiteY5" fmla="*/ 1879 h 1218298"/>
              <a:gd name="connsiteX6" fmla="*/ 15120000 w 15120000"/>
              <a:gd name="connsiteY6" fmla="*/ 1218298 h 1218298"/>
              <a:gd name="connsiteX7" fmla="*/ 0 w 15120000"/>
              <a:gd name="connsiteY7" fmla="*/ 1218298 h 1218298"/>
              <a:gd name="connsiteX8" fmla="*/ 0 w 15120000"/>
              <a:gd name="connsiteY8" fmla="*/ 1879 h 1218298"/>
              <a:gd name="connsiteX0" fmla="*/ 7078780 w 15120000"/>
              <a:gd name="connsiteY0" fmla="*/ 0 h 1226181"/>
              <a:gd name="connsiteX1" fmla="*/ 7556058 w 15120000"/>
              <a:gd name="connsiteY1" fmla="*/ 375595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7078780 w 15120000"/>
              <a:gd name="connsiteY0" fmla="*/ 0 h 1226181"/>
              <a:gd name="connsiteX1" fmla="*/ 7563940 w 15120000"/>
              <a:gd name="connsiteY1" fmla="*/ 277060 h 1226181"/>
              <a:gd name="connsiteX2" fmla="*/ 7982100 w 15120000"/>
              <a:gd name="connsiteY2" fmla="*/ 15766 h 1226181"/>
              <a:gd name="connsiteX3" fmla="*/ 7078780 w 15120000"/>
              <a:gd name="connsiteY3" fmla="*/ 0 h 1226181"/>
              <a:gd name="connsiteX4" fmla="*/ 0 w 15120000"/>
              <a:gd name="connsiteY4" fmla="*/ 9762 h 1226181"/>
              <a:gd name="connsiteX5" fmla="*/ 15120000 w 15120000"/>
              <a:gd name="connsiteY5" fmla="*/ 9762 h 1226181"/>
              <a:gd name="connsiteX6" fmla="*/ 15120000 w 15120000"/>
              <a:gd name="connsiteY6" fmla="*/ 1226181 h 1226181"/>
              <a:gd name="connsiteX7" fmla="*/ 0 w 15120000"/>
              <a:gd name="connsiteY7" fmla="*/ 1226181 h 1226181"/>
              <a:gd name="connsiteX8" fmla="*/ 0 w 15120000"/>
              <a:gd name="connsiteY8" fmla="*/ 9762 h 1226181"/>
              <a:gd name="connsiteX0" fmla="*/ 6822301 w 15120000"/>
              <a:gd name="connsiteY0" fmla="*/ 2732 h 1216419"/>
              <a:gd name="connsiteX1" fmla="*/ 7563940 w 15120000"/>
              <a:gd name="connsiteY1" fmla="*/ 267298 h 1216419"/>
              <a:gd name="connsiteX2" fmla="*/ 7982100 w 15120000"/>
              <a:gd name="connsiteY2" fmla="*/ 6004 h 1216419"/>
              <a:gd name="connsiteX3" fmla="*/ 6822301 w 15120000"/>
              <a:gd name="connsiteY3" fmla="*/ 2732 h 1216419"/>
              <a:gd name="connsiteX4" fmla="*/ 0 w 15120000"/>
              <a:gd name="connsiteY4" fmla="*/ 0 h 1216419"/>
              <a:gd name="connsiteX5" fmla="*/ 15120000 w 15120000"/>
              <a:gd name="connsiteY5" fmla="*/ 0 h 1216419"/>
              <a:gd name="connsiteX6" fmla="*/ 15120000 w 15120000"/>
              <a:gd name="connsiteY6" fmla="*/ 1216419 h 1216419"/>
              <a:gd name="connsiteX7" fmla="*/ 0 w 15120000"/>
              <a:gd name="connsiteY7" fmla="*/ 1216419 h 1216419"/>
              <a:gd name="connsiteX8" fmla="*/ 0 w 15120000"/>
              <a:gd name="connsiteY8" fmla="*/ 0 h 1216419"/>
              <a:gd name="connsiteX0" fmla="*/ 6822301 w 15120000"/>
              <a:gd name="connsiteY0" fmla="*/ 46708 h 1260395"/>
              <a:gd name="connsiteX1" fmla="*/ 7563940 w 15120000"/>
              <a:gd name="connsiteY1" fmla="*/ 311274 h 1260395"/>
              <a:gd name="connsiteX2" fmla="*/ 8182825 w 15120000"/>
              <a:gd name="connsiteY2" fmla="*/ 0 h 1260395"/>
              <a:gd name="connsiteX3" fmla="*/ 6822301 w 15120000"/>
              <a:gd name="connsiteY3" fmla="*/ 46708 h 1260395"/>
              <a:gd name="connsiteX4" fmla="*/ 0 w 15120000"/>
              <a:gd name="connsiteY4" fmla="*/ 43976 h 1260395"/>
              <a:gd name="connsiteX5" fmla="*/ 15120000 w 15120000"/>
              <a:gd name="connsiteY5" fmla="*/ 43976 h 1260395"/>
              <a:gd name="connsiteX6" fmla="*/ 15120000 w 15120000"/>
              <a:gd name="connsiteY6" fmla="*/ 1260395 h 1260395"/>
              <a:gd name="connsiteX7" fmla="*/ 0 w 15120000"/>
              <a:gd name="connsiteY7" fmla="*/ 1260395 h 1260395"/>
              <a:gd name="connsiteX8" fmla="*/ 0 w 15120000"/>
              <a:gd name="connsiteY8" fmla="*/ 43976 h 1260395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563940 w 15120000"/>
              <a:gd name="connsiteY1" fmla="*/ 27379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  <a:gd name="connsiteX0" fmla="*/ 6822301 w 15120000"/>
              <a:gd name="connsiteY0" fmla="*/ 9226 h 1222913"/>
              <a:gd name="connsiteX1" fmla="*/ 7474733 w 15120000"/>
              <a:gd name="connsiteY1" fmla="*/ 523672 h 1222913"/>
              <a:gd name="connsiteX2" fmla="*/ 8182828 w 15120000"/>
              <a:gd name="connsiteY2" fmla="*/ 0 h 1222913"/>
              <a:gd name="connsiteX3" fmla="*/ 6822301 w 15120000"/>
              <a:gd name="connsiteY3" fmla="*/ 9226 h 1222913"/>
              <a:gd name="connsiteX4" fmla="*/ 0 w 15120000"/>
              <a:gd name="connsiteY4" fmla="*/ 6494 h 1222913"/>
              <a:gd name="connsiteX5" fmla="*/ 15120000 w 15120000"/>
              <a:gd name="connsiteY5" fmla="*/ 6494 h 1222913"/>
              <a:gd name="connsiteX6" fmla="*/ 15120000 w 15120000"/>
              <a:gd name="connsiteY6" fmla="*/ 1222913 h 1222913"/>
              <a:gd name="connsiteX7" fmla="*/ 0 w 15120000"/>
              <a:gd name="connsiteY7" fmla="*/ 1222913 h 1222913"/>
              <a:gd name="connsiteX8" fmla="*/ 0 w 15120000"/>
              <a:gd name="connsiteY8" fmla="*/ 6494 h 122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20000" h="1222913">
                <a:moveTo>
                  <a:pt x="6822301" y="9226"/>
                </a:moveTo>
                <a:lnTo>
                  <a:pt x="7474733" y="523672"/>
                </a:lnTo>
                <a:cubicBezTo>
                  <a:pt x="7681029" y="432408"/>
                  <a:pt x="8021140" y="16300"/>
                  <a:pt x="8182828" y="0"/>
                </a:cubicBezTo>
                <a:lnTo>
                  <a:pt x="6822301" y="9226"/>
                </a:lnTo>
                <a:close/>
                <a:moveTo>
                  <a:pt x="0" y="6494"/>
                </a:moveTo>
                <a:lnTo>
                  <a:pt x="15120000" y="6494"/>
                </a:lnTo>
                <a:lnTo>
                  <a:pt x="15120000" y="1222913"/>
                </a:lnTo>
                <a:lnTo>
                  <a:pt x="0" y="1222913"/>
                </a:lnTo>
                <a:lnTo>
                  <a:pt x="0" y="6494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56524DC-B498-4808-B688-2B3298B9104B}"/>
              </a:ext>
            </a:extLst>
          </p:cNvPr>
          <p:cNvSpPr/>
          <p:nvPr/>
        </p:nvSpPr>
        <p:spPr>
          <a:xfrm>
            <a:off x="-1401084" y="603931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B6457BBF-0AD2-400F-91F5-29D4DA08DDB1}"/>
              </a:ext>
            </a:extLst>
          </p:cNvPr>
          <p:cNvSpPr/>
          <p:nvPr/>
        </p:nvSpPr>
        <p:spPr>
          <a:xfrm>
            <a:off x="-1397948" y="5045144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7CB14DE7-E9FF-4025-BB65-41354EEA8575}"/>
              </a:ext>
            </a:extLst>
          </p:cNvPr>
          <p:cNvSpPr/>
          <p:nvPr/>
        </p:nvSpPr>
        <p:spPr>
          <a:xfrm>
            <a:off x="-1381049" y="396448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3FB11423-C905-4BE9-A41F-36C8CC423DBB}"/>
              </a:ext>
            </a:extLst>
          </p:cNvPr>
          <p:cNvSpPr/>
          <p:nvPr/>
        </p:nvSpPr>
        <p:spPr>
          <a:xfrm>
            <a:off x="981031" y="2962933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57DE972-CA55-4904-9D33-DC62E2DF818E}"/>
              </a:ext>
            </a:extLst>
          </p:cNvPr>
          <p:cNvSpPr/>
          <p:nvPr/>
        </p:nvSpPr>
        <p:spPr>
          <a:xfrm>
            <a:off x="-1307808" y="1999267"/>
            <a:ext cx="914401" cy="932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AF6CE169-10EE-43EE-9061-5D28D2C62B59}"/>
              </a:ext>
            </a:extLst>
          </p:cNvPr>
          <p:cNvSpPr/>
          <p:nvPr/>
        </p:nvSpPr>
        <p:spPr>
          <a:xfrm>
            <a:off x="-1306470" y="1072573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EF80C7-CD08-443E-9404-4BBF53C2BDCC}"/>
              </a:ext>
            </a:extLst>
          </p:cNvPr>
          <p:cNvSpPr/>
          <p:nvPr/>
        </p:nvSpPr>
        <p:spPr>
          <a:xfrm>
            <a:off x="-1298949" y="114519"/>
            <a:ext cx="914401" cy="9321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Вопросы">
            <a:extLst>
              <a:ext uri="{FF2B5EF4-FFF2-40B4-BE49-F238E27FC236}">
                <a16:creationId xmlns:a16="http://schemas.microsoft.com/office/drawing/2014/main" id="{01420C82-9B1D-4AC5-B70F-F5EAC19A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24417" y="4978629"/>
            <a:ext cx="914400" cy="914400"/>
          </a:xfrm>
          <a:prstGeom prst="rect">
            <a:avLst/>
          </a:prstGeom>
        </p:spPr>
      </p:pic>
      <p:pic>
        <p:nvPicPr>
          <p:cNvPr id="40" name="Рисунок 39" descr="Аудитория">
            <a:extLst>
              <a:ext uri="{FF2B5EF4-FFF2-40B4-BE49-F238E27FC236}">
                <a16:creationId xmlns:a16="http://schemas.microsoft.com/office/drawing/2014/main" id="{355BD674-8892-4F72-804B-1DE72619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50228" y="5975038"/>
            <a:ext cx="914400" cy="914400"/>
          </a:xfrm>
          <a:prstGeom prst="rect">
            <a:avLst/>
          </a:prstGeom>
        </p:spPr>
      </p:pic>
      <p:pic>
        <p:nvPicPr>
          <p:cNvPr id="49" name="Рисунок 48" descr="Контрольный список (справа налево)">
            <a:extLst>
              <a:ext uri="{FF2B5EF4-FFF2-40B4-BE49-F238E27FC236}">
                <a16:creationId xmlns:a16="http://schemas.microsoft.com/office/drawing/2014/main" id="{865E9DEC-36E2-4D97-95B3-4C4B1C4F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24687" y="87297"/>
            <a:ext cx="1094400" cy="914400"/>
          </a:xfrm>
          <a:prstGeom prst="rect">
            <a:avLst/>
          </a:prstGeom>
        </p:spPr>
      </p:pic>
      <p:pic>
        <p:nvPicPr>
          <p:cNvPr id="50" name="Рисунок 49" descr="Музыкальная нота">
            <a:extLst>
              <a:ext uri="{FF2B5EF4-FFF2-40B4-BE49-F238E27FC236}">
                <a16:creationId xmlns:a16="http://schemas.microsoft.com/office/drawing/2014/main" id="{71FFA20B-0153-4971-9707-94FDEB8114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4674" y="975864"/>
            <a:ext cx="914400" cy="914400"/>
          </a:xfrm>
          <a:prstGeom prst="rect">
            <a:avLst/>
          </a:prstGeom>
        </p:spPr>
      </p:pic>
      <p:pic>
        <p:nvPicPr>
          <p:cNvPr id="51" name="Рисунок 50" descr="Видеокамера">
            <a:extLst>
              <a:ext uri="{FF2B5EF4-FFF2-40B4-BE49-F238E27FC236}">
                <a16:creationId xmlns:a16="http://schemas.microsoft.com/office/drawing/2014/main" id="{433DB249-5676-4679-A8FC-429CC5D3B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0490" y="1884802"/>
            <a:ext cx="914400" cy="914400"/>
          </a:xfrm>
          <a:prstGeom prst="rect">
            <a:avLst/>
          </a:prstGeom>
        </p:spPr>
      </p:pic>
      <p:pic>
        <p:nvPicPr>
          <p:cNvPr id="52" name="Рисунок 51" descr="Голова с шестеренками">
            <a:extLst>
              <a:ext uri="{FF2B5EF4-FFF2-40B4-BE49-F238E27FC236}">
                <a16:creationId xmlns:a16="http://schemas.microsoft.com/office/drawing/2014/main" id="{D55456C0-61A8-4174-96E8-3739D907B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6524" y="2868749"/>
            <a:ext cx="914400" cy="914400"/>
          </a:xfrm>
          <a:prstGeom prst="rect">
            <a:avLst/>
          </a:prstGeom>
        </p:spPr>
      </p:pic>
      <p:pic>
        <p:nvPicPr>
          <p:cNvPr id="53" name="Рисунок 52" descr="Маркетинг">
            <a:extLst>
              <a:ext uri="{FF2B5EF4-FFF2-40B4-BE49-F238E27FC236}">
                <a16:creationId xmlns:a16="http://schemas.microsoft.com/office/drawing/2014/main" id="{01A1B044-1DF4-4AD5-8E98-C54A3F017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00" y="3901345"/>
            <a:ext cx="914400" cy="914400"/>
          </a:xfrm>
          <a:prstGeom prst="rect">
            <a:avLst/>
          </a:prstGeom>
        </p:spPr>
      </p:pic>
      <p:pic>
        <p:nvPicPr>
          <p:cNvPr id="54" name="Рисунок 53" descr="Вопросы">
            <a:extLst>
              <a:ext uri="{FF2B5EF4-FFF2-40B4-BE49-F238E27FC236}">
                <a16:creationId xmlns:a16="http://schemas.microsoft.com/office/drawing/2014/main" id="{887F7C6C-A453-4AB1-BB5E-69E62FAB6F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52253" y="4978629"/>
            <a:ext cx="914400" cy="914400"/>
          </a:xfrm>
          <a:prstGeom prst="rect">
            <a:avLst/>
          </a:prstGeom>
        </p:spPr>
      </p:pic>
      <p:pic>
        <p:nvPicPr>
          <p:cNvPr id="55" name="Рисунок 54" descr="Аудитория">
            <a:extLst>
              <a:ext uri="{FF2B5EF4-FFF2-40B4-BE49-F238E27FC236}">
                <a16:creationId xmlns:a16="http://schemas.microsoft.com/office/drawing/2014/main" id="{61754CA4-8E47-435C-AF07-EB0C4FE886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50490" y="5893029"/>
            <a:ext cx="914400" cy="914400"/>
          </a:xfrm>
          <a:prstGeom prst="rect">
            <a:avLst/>
          </a:prstGeom>
        </p:spPr>
      </p:pic>
      <p:pic>
        <p:nvPicPr>
          <p:cNvPr id="67" name="Рисунок 66" descr="Контрольный список (справа налево)">
            <a:extLst>
              <a:ext uri="{FF2B5EF4-FFF2-40B4-BE49-F238E27FC236}">
                <a16:creationId xmlns:a16="http://schemas.microsoft.com/office/drawing/2014/main" id="{95F74D2D-B2BA-45D5-ACEC-E88496A9D7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1416312" y="71530"/>
            <a:ext cx="1094400" cy="914400"/>
          </a:xfrm>
          <a:prstGeom prst="rect">
            <a:avLst/>
          </a:prstGeom>
        </p:spPr>
      </p:pic>
      <p:pic>
        <p:nvPicPr>
          <p:cNvPr id="68" name="Рисунок 67" descr="Музыкальная нота">
            <a:extLst>
              <a:ext uri="{FF2B5EF4-FFF2-40B4-BE49-F238E27FC236}">
                <a16:creationId xmlns:a16="http://schemas.microsoft.com/office/drawing/2014/main" id="{B1A31406-CEA0-445C-9D50-ED486760C3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1359087" y="1002858"/>
            <a:ext cx="914400" cy="914400"/>
          </a:xfrm>
          <a:prstGeom prst="rect">
            <a:avLst/>
          </a:prstGeom>
        </p:spPr>
      </p:pic>
      <p:pic>
        <p:nvPicPr>
          <p:cNvPr id="69" name="Рисунок 68" descr="Видеокамера">
            <a:extLst>
              <a:ext uri="{FF2B5EF4-FFF2-40B4-BE49-F238E27FC236}">
                <a16:creationId xmlns:a16="http://schemas.microsoft.com/office/drawing/2014/main" id="{E8300AF7-BDB5-4C85-84F2-019A539749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-1334975" y="1962401"/>
            <a:ext cx="914400" cy="914400"/>
          </a:xfrm>
          <a:prstGeom prst="rect">
            <a:avLst/>
          </a:prstGeom>
        </p:spPr>
      </p:pic>
      <p:pic>
        <p:nvPicPr>
          <p:cNvPr id="70" name="Рисунок 69" descr="Голова с шестеренками">
            <a:extLst>
              <a:ext uri="{FF2B5EF4-FFF2-40B4-BE49-F238E27FC236}">
                <a16:creationId xmlns:a16="http://schemas.microsoft.com/office/drawing/2014/main" id="{67B3801C-BB52-4195-B52F-CFD570AC9C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93107" y="2971800"/>
            <a:ext cx="914400" cy="914400"/>
          </a:xfrm>
          <a:prstGeom prst="rect">
            <a:avLst/>
          </a:prstGeom>
        </p:spPr>
      </p:pic>
      <p:pic>
        <p:nvPicPr>
          <p:cNvPr id="71" name="Рисунок 70" descr="Маркетинг">
            <a:extLst>
              <a:ext uri="{FF2B5EF4-FFF2-40B4-BE49-F238E27FC236}">
                <a16:creationId xmlns:a16="http://schemas.microsoft.com/office/drawing/2014/main" id="{FFDA17D9-EF42-45E7-AF5F-7675BED1FB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-1326312" y="3982220"/>
            <a:ext cx="914400" cy="914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AFB919-F45B-4A7F-B6AA-7CA4E129C302}"/>
              </a:ext>
            </a:extLst>
          </p:cNvPr>
          <p:cNvSpPr/>
          <p:nvPr/>
        </p:nvSpPr>
        <p:spPr>
          <a:xfrm>
            <a:off x="3126000" y="1330282"/>
            <a:ext cx="744348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/>
                <a:ea typeface="+mj-ea"/>
              </a:rPr>
              <a:t>ПОЛИФОНИЯ на уроках биологии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51BCA9E2-462D-4543-9B3E-06AEB765EF09}"/>
              </a:ext>
            </a:extLst>
          </p:cNvPr>
          <p:cNvSpPr txBox="1">
            <a:spLocks/>
          </p:cNvSpPr>
          <p:nvPr/>
        </p:nvSpPr>
        <p:spPr>
          <a:xfrm>
            <a:off x="2640413" y="2971945"/>
            <a:ext cx="8414657" cy="14024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dirty="0"/>
              <a:t>В контексте изучаемого предмета означает, что каждый ученик может внести свой вклад в общее знание, а мы, как учителя, создаём условия для этого. </a:t>
            </a:r>
          </a:p>
        </p:txBody>
      </p:sp>
    </p:spTree>
    <p:extLst>
      <p:ext uri="{BB962C8B-B14F-4D97-AF65-F5344CB8AC3E}">
        <p14:creationId xmlns:p14="http://schemas.microsoft.com/office/powerpoint/2010/main" val="1323968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299</Words>
  <Application>Microsoft Office PowerPoint</Application>
  <PresentationFormat>Широкоэкранный</PresentationFormat>
  <Paragraphs>53</Paragraphs>
  <Slides>20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AMU Bold</vt:lpstr>
      <vt:lpstr>Arial Black</vt:lpstr>
      <vt:lpstr>Calibri</vt:lpstr>
      <vt:lpstr>Calibri Light</vt:lpstr>
      <vt:lpstr>Proxima Nova</vt:lpstr>
      <vt:lpstr>Тема Office</vt:lpstr>
      <vt:lpstr>Презентация PowerPoint</vt:lpstr>
      <vt:lpstr>Презентация PowerPoint</vt:lpstr>
      <vt:lpstr>«ПОЛИФОНИЯ: ГОЛОСА МЫСЛИТЕЛЕЙ»</vt:lpstr>
      <vt:lpstr>Презентация PowerPoint</vt:lpstr>
      <vt:lpstr>«ПОЛИФОНИЯ: ГОЛОСА МЫСЛИТЕЛЕЙ»</vt:lpstr>
      <vt:lpstr>«ПОЛИФОНИЯ: ГОЛОСА МЫСЛИТЕЛЕЙ»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Екатерина</cp:lastModifiedBy>
  <cp:revision>47</cp:revision>
  <dcterms:created xsi:type="dcterms:W3CDTF">2020-11-01T12:52:57Z</dcterms:created>
  <dcterms:modified xsi:type="dcterms:W3CDTF">2025-04-16T19:43:37Z</dcterms:modified>
</cp:coreProperties>
</file>