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60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Замещающее содержимое 4"/>
          <p:cNvSpPr>
            <a:spLocks noGrp="1"/>
          </p:cNvSpPr>
          <p:nvPr>
            <p:ph idx="1"/>
          </p:nvPr>
        </p:nvSpPr>
        <p:spPr>
          <a:xfrm>
            <a:off x="647700" y="654685"/>
            <a:ext cx="10515600" cy="5522595"/>
          </a:xfrm>
          <a:solidFill>
            <a:srgbClr val="92D050"/>
          </a:solidFill>
        </p:spPr>
        <p:txBody>
          <a:bodyPr>
            <a:noAutofit/>
          </a:bodyPr>
          <a:p>
            <a:pPr algn="ctr"/>
            <a:r>
              <a:rPr lang="en-US" altLang="en-US" sz="3200" b="1"/>
              <a:t>Пассивный</a:t>
            </a:r>
            <a:r>
              <a:rPr lang="en-US" altLang="ru-RU" sz="3200" b="1"/>
              <a:t> </a:t>
            </a:r>
            <a:r>
              <a:rPr lang="en-US" altLang="en-US" sz="3200" b="1"/>
              <a:t>залог</a:t>
            </a:r>
            <a:r>
              <a:rPr lang="en-US" altLang="ru-RU" sz="3200" b="1"/>
              <a:t> </a:t>
            </a:r>
            <a:r>
              <a:rPr lang="en-US" altLang="en-US" sz="3200" b="1"/>
              <a:t>в</a:t>
            </a:r>
            <a:r>
              <a:rPr lang="en-US" altLang="ru-RU" sz="3200" b="1"/>
              <a:t> Present Simple </a:t>
            </a:r>
            <a:endParaRPr lang="en-US" altLang="ru-RU" sz="3200" b="1"/>
          </a:p>
          <a:p>
            <a:r>
              <a:rPr lang="en-US" altLang="en-US" sz="3200"/>
              <a:t>Чтобы</a:t>
            </a:r>
            <a:r>
              <a:rPr lang="en-US" altLang="ru-RU" sz="3200"/>
              <a:t> </a:t>
            </a:r>
            <a:r>
              <a:rPr lang="en-US" altLang="en-US" sz="3200"/>
              <a:t>образовать</a:t>
            </a:r>
            <a:r>
              <a:rPr lang="en-US" altLang="ru-RU" sz="3200"/>
              <a:t> Present Simple Passive, </a:t>
            </a:r>
            <a:r>
              <a:rPr lang="en-US" altLang="en-US" sz="3200"/>
              <a:t>нужно</a:t>
            </a:r>
            <a:r>
              <a:rPr lang="en-US" altLang="ru-RU" sz="3200"/>
              <a:t> </a:t>
            </a:r>
            <a:r>
              <a:rPr lang="en-US" altLang="en-US" sz="3200"/>
              <a:t>использовать</a:t>
            </a:r>
            <a:r>
              <a:rPr lang="en-US" altLang="ru-RU" sz="3200"/>
              <a:t> </a:t>
            </a:r>
            <a:r>
              <a:rPr lang="en-US" altLang="en-US" sz="3200"/>
              <a:t>форму</a:t>
            </a:r>
            <a:r>
              <a:rPr lang="en-US" altLang="ru-RU" sz="3200"/>
              <a:t> </a:t>
            </a:r>
            <a:r>
              <a:rPr lang="en-US" altLang="en-US" sz="3200"/>
              <a:t>глагола</a:t>
            </a:r>
            <a:r>
              <a:rPr lang="en-US" altLang="ru-RU" sz="3200"/>
              <a:t> to be (am, is, are) </a:t>
            </a:r>
            <a:r>
              <a:rPr lang="en-US" altLang="en-US" sz="3200"/>
              <a:t>и</a:t>
            </a:r>
            <a:r>
              <a:rPr lang="en-US" altLang="ru-RU" sz="3200"/>
              <a:t> </a:t>
            </a:r>
            <a:r>
              <a:rPr lang="en-US" altLang="en-US" sz="3200"/>
              <a:t>третью</a:t>
            </a:r>
            <a:r>
              <a:rPr lang="en-US" altLang="ru-RU" sz="3200"/>
              <a:t> </a:t>
            </a:r>
            <a:r>
              <a:rPr lang="en-US" altLang="en-US" sz="3200"/>
              <a:t>форму</a:t>
            </a:r>
            <a:r>
              <a:rPr lang="en-US" altLang="ru-RU" sz="3200"/>
              <a:t> (Past Participle) </a:t>
            </a:r>
            <a:r>
              <a:rPr lang="en-US" altLang="en-US" sz="3200"/>
              <a:t>основного</a:t>
            </a:r>
            <a:r>
              <a:rPr lang="en-US" altLang="ru-RU" sz="3200"/>
              <a:t> </a:t>
            </a:r>
            <a:r>
              <a:rPr lang="en-US" altLang="en-US" sz="3200"/>
              <a:t>глагола</a:t>
            </a:r>
            <a:r>
              <a:rPr lang="en-US" altLang="ru-RU" sz="3200"/>
              <a:t>. </a:t>
            </a:r>
            <a:endParaRPr lang="en-US" altLang="ru-RU" sz="3200"/>
          </a:p>
          <a:p>
            <a:endParaRPr lang="en-US" altLang="ru-RU" sz="3200"/>
          </a:p>
          <a:p>
            <a:r>
              <a:rPr lang="en-US" altLang="en-US" sz="3200"/>
              <a:t>Утвердительные</a:t>
            </a:r>
            <a:r>
              <a:rPr lang="en-US" altLang="ru-RU" sz="3200"/>
              <a:t> </a:t>
            </a:r>
            <a:r>
              <a:rPr lang="en-US" altLang="en-US" sz="3200"/>
              <a:t>предложения</a:t>
            </a:r>
            <a:r>
              <a:rPr lang="en-US" altLang="ru-RU" sz="3200"/>
              <a:t>: </a:t>
            </a:r>
            <a:r>
              <a:rPr lang="en-US" altLang="en-US" sz="3200"/>
              <a:t>подлежащее</a:t>
            </a:r>
            <a:r>
              <a:rPr lang="en-US" altLang="ru-RU" sz="3200"/>
              <a:t> + is/are + </a:t>
            </a:r>
            <a:r>
              <a:rPr lang="en-US" altLang="en-US" sz="3200"/>
              <a:t>третья</a:t>
            </a:r>
            <a:r>
              <a:rPr lang="en-US" altLang="ru-RU" sz="3200"/>
              <a:t> </a:t>
            </a:r>
            <a:r>
              <a:rPr lang="en-US" altLang="en-US" sz="3200"/>
              <a:t>форма</a:t>
            </a:r>
            <a:r>
              <a:rPr lang="en-US" altLang="ru-RU" sz="3200"/>
              <a:t> </a:t>
            </a:r>
            <a:r>
              <a:rPr lang="en-US" altLang="en-US" sz="3200"/>
              <a:t>глагола</a:t>
            </a:r>
            <a:r>
              <a:rPr lang="en-US" altLang="ru-RU" sz="3200"/>
              <a:t> (Past Participle).</a:t>
            </a:r>
            <a:endParaRPr lang="en-US" altLang="ru-RU" sz="3200"/>
          </a:p>
          <a:p>
            <a:r>
              <a:rPr lang="en-US" altLang="en-US" sz="3200"/>
              <a:t>Отрицательные</a:t>
            </a:r>
            <a:r>
              <a:rPr lang="en-US" altLang="ru-RU" sz="3200"/>
              <a:t> </a:t>
            </a:r>
            <a:r>
              <a:rPr lang="en-US" altLang="en-US" sz="3200"/>
              <a:t>предложения</a:t>
            </a:r>
            <a:r>
              <a:rPr lang="en-US" altLang="ru-RU" sz="3200"/>
              <a:t>: </a:t>
            </a:r>
            <a:r>
              <a:rPr lang="en-US" altLang="en-US" sz="3200"/>
              <a:t>подлежащее</a:t>
            </a:r>
            <a:r>
              <a:rPr lang="en-US" altLang="ru-RU" sz="3200"/>
              <a:t> + is/are + not + </a:t>
            </a:r>
            <a:r>
              <a:rPr lang="en-US" altLang="en-US" sz="3200"/>
              <a:t>третья</a:t>
            </a:r>
            <a:r>
              <a:rPr lang="en-US" altLang="ru-RU" sz="3200"/>
              <a:t> </a:t>
            </a:r>
            <a:r>
              <a:rPr lang="en-US" altLang="en-US" sz="3200"/>
              <a:t>форма</a:t>
            </a:r>
            <a:r>
              <a:rPr lang="en-US" altLang="ru-RU" sz="3200"/>
              <a:t> </a:t>
            </a:r>
            <a:r>
              <a:rPr lang="en-US" altLang="en-US" sz="3200"/>
              <a:t>глагола</a:t>
            </a:r>
            <a:r>
              <a:rPr lang="en-US" altLang="ru-RU" sz="3200"/>
              <a:t>.</a:t>
            </a:r>
            <a:endParaRPr lang="en-US" altLang="ru-RU" sz="3200"/>
          </a:p>
          <a:p>
            <a:r>
              <a:rPr lang="en-US" altLang="en-US" sz="3200"/>
              <a:t>Вопросительные</a:t>
            </a:r>
            <a:r>
              <a:rPr lang="en-US" altLang="ru-RU" sz="3200"/>
              <a:t> </a:t>
            </a:r>
            <a:r>
              <a:rPr lang="en-US" altLang="en-US" sz="3200"/>
              <a:t>предложения</a:t>
            </a:r>
            <a:r>
              <a:rPr lang="en-US" altLang="ru-RU" sz="3200"/>
              <a:t>: is/are + </a:t>
            </a:r>
            <a:r>
              <a:rPr lang="en-US" altLang="en-US" sz="3200"/>
              <a:t>подлежащее</a:t>
            </a:r>
            <a:r>
              <a:rPr lang="en-US" altLang="ru-RU" sz="3200"/>
              <a:t> + </a:t>
            </a:r>
            <a:r>
              <a:rPr lang="en-US" altLang="en-US" sz="3200"/>
              <a:t>третья</a:t>
            </a:r>
            <a:r>
              <a:rPr lang="en-US" altLang="ru-RU" sz="3200"/>
              <a:t> </a:t>
            </a:r>
            <a:r>
              <a:rPr lang="en-US" altLang="en-US" sz="3200"/>
              <a:t>форма</a:t>
            </a:r>
            <a:r>
              <a:rPr lang="en-US" altLang="ru-RU" sz="3200"/>
              <a:t> </a:t>
            </a:r>
            <a:r>
              <a:rPr lang="en-US" altLang="en-US" sz="3200"/>
              <a:t>глагола</a:t>
            </a:r>
            <a:r>
              <a:rPr lang="en-US" altLang="ru-RU" sz="3200"/>
              <a:t>?</a:t>
            </a:r>
            <a:endParaRPr lang="en-US" altLang="ru-RU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 descr="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78840" y="72390"/>
            <a:ext cx="9538970" cy="67329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508635"/>
            <a:ext cx="10515600" cy="5668645"/>
          </a:xfrm>
          <a:solidFill>
            <a:srgbClr val="92D050"/>
          </a:solidFill>
        </p:spPr>
        <p:txBody>
          <a:bodyPr>
            <a:normAutofit lnSpcReduction="10000"/>
          </a:bodyPr>
          <a:p>
            <a:pPr algn="ctr"/>
            <a:r>
              <a:rPr lang="en-US" altLang="en-US" b="1"/>
              <a:t>Когда</a:t>
            </a:r>
            <a:r>
              <a:rPr lang="en-US" altLang="ru-RU" b="1"/>
              <a:t> </a:t>
            </a:r>
            <a:r>
              <a:rPr lang="en-US" altLang="en-US" b="1"/>
              <a:t>использовать</a:t>
            </a:r>
            <a:r>
              <a:rPr lang="en-US" altLang="ru-RU" b="1"/>
              <a:t> </a:t>
            </a:r>
            <a:r>
              <a:rPr lang="en-US" altLang="en-US" b="1"/>
              <a:t>пассивный</a:t>
            </a:r>
            <a:r>
              <a:rPr lang="en-US" altLang="ru-RU" b="1"/>
              <a:t> </a:t>
            </a:r>
            <a:r>
              <a:rPr lang="en-US" altLang="en-US" b="1"/>
              <a:t>залог</a:t>
            </a:r>
            <a:r>
              <a:rPr lang="en-US" altLang="ru-RU" b="1"/>
              <a:t> </a:t>
            </a:r>
            <a:r>
              <a:rPr lang="en-US" altLang="en-US" b="1"/>
              <a:t>в</a:t>
            </a:r>
            <a:r>
              <a:rPr lang="en-US" altLang="ru-RU" b="1"/>
              <a:t> Present Simple:</a:t>
            </a:r>
            <a:endParaRPr lang="en-US" altLang="ru-RU" b="1"/>
          </a:p>
          <a:p>
            <a:r>
              <a:rPr lang="ru-RU" altLang="en-US"/>
              <a:t>1. </a:t>
            </a:r>
            <a:r>
              <a:rPr lang="en-US" altLang="en-US"/>
              <a:t>Когда</a:t>
            </a:r>
            <a:r>
              <a:rPr lang="en-US" altLang="ru-RU"/>
              <a:t> </a:t>
            </a:r>
            <a:r>
              <a:rPr lang="en-US" altLang="en-US"/>
              <a:t>неизвестно</a:t>
            </a:r>
            <a:r>
              <a:rPr lang="en-US" altLang="ru-RU"/>
              <a:t>, </a:t>
            </a:r>
            <a:r>
              <a:rPr lang="en-US" altLang="en-US"/>
              <a:t>кто</a:t>
            </a:r>
            <a:r>
              <a:rPr lang="en-US" altLang="ru-RU"/>
              <a:t> </a:t>
            </a:r>
            <a:r>
              <a:rPr lang="en-US" altLang="en-US"/>
              <a:t>выполняет</a:t>
            </a:r>
            <a:r>
              <a:rPr lang="en-US" altLang="ru-RU"/>
              <a:t> </a:t>
            </a:r>
            <a:r>
              <a:rPr lang="en-US" altLang="en-US"/>
              <a:t>действие</a:t>
            </a:r>
            <a:r>
              <a:rPr lang="en-US" altLang="ru-RU"/>
              <a:t>: </a:t>
            </a:r>
            <a:endParaRPr lang="en-US" altLang="ru-RU"/>
          </a:p>
          <a:p>
            <a:r>
              <a:rPr lang="en-US" altLang="ru-RU"/>
              <a:t>The streets are cleaned every morning. </a:t>
            </a:r>
            <a:endParaRPr lang="en-US" altLang="ru-RU"/>
          </a:p>
          <a:p>
            <a:r>
              <a:rPr lang="en-US" altLang="ru-RU"/>
              <a:t>(</a:t>
            </a:r>
            <a:r>
              <a:rPr lang="en-US" altLang="en-US"/>
              <a:t>Улицы</a:t>
            </a:r>
            <a:r>
              <a:rPr lang="en-US" altLang="ru-RU"/>
              <a:t> </a:t>
            </a:r>
            <a:r>
              <a:rPr lang="en-US" altLang="en-US"/>
              <a:t>убираются</a:t>
            </a:r>
            <a:r>
              <a:rPr lang="en-US" altLang="ru-RU"/>
              <a:t> </a:t>
            </a:r>
            <a:r>
              <a:rPr lang="en-US" altLang="en-US"/>
              <a:t>каждое</a:t>
            </a:r>
            <a:r>
              <a:rPr lang="en-US" altLang="ru-RU"/>
              <a:t> </a:t>
            </a:r>
            <a:r>
              <a:rPr lang="en-US" altLang="en-US"/>
              <a:t>утро</a:t>
            </a:r>
            <a:r>
              <a:rPr lang="en-US" altLang="ru-RU"/>
              <a:t>). </a:t>
            </a:r>
            <a:endParaRPr lang="en-US" altLang="ru-RU"/>
          </a:p>
          <a:p>
            <a:r>
              <a:rPr lang="ru-RU" altLang="en-US"/>
              <a:t>2. </a:t>
            </a:r>
            <a:r>
              <a:rPr lang="en-US" altLang="en-US"/>
              <a:t>Когда</a:t>
            </a:r>
            <a:r>
              <a:rPr lang="en-US" altLang="ru-RU"/>
              <a:t> </a:t>
            </a:r>
            <a:r>
              <a:rPr lang="en-US" altLang="en-US"/>
              <a:t>важно</a:t>
            </a:r>
            <a:r>
              <a:rPr lang="en-US" altLang="ru-RU"/>
              <a:t> </a:t>
            </a:r>
            <a:r>
              <a:rPr lang="en-US" altLang="en-US"/>
              <a:t>само</a:t>
            </a:r>
            <a:r>
              <a:rPr lang="en-US" altLang="ru-RU"/>
              <a:t> </a:t>
            </a:r>
            <a:r>
              <a:rPr lang="en-US" altLang="en-US"/>
              <a:t>действие</a:t>
            </a:r>
            <a:r>
              <a:rPr lang="en-US" altLang="ru-RU"/>
              <a:t>, </a:t>
            </a:r>
            <a:r>
              <a:rPr lang="en-US" altLang="en-US"/>
              <a:t>а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кто</a:t>
            </a:r>
            <a:r>
              <a:rPr lang="en-US" altLang="ru-RU"/>
              <a:t> </a:t>
            </a:r>
            <a:r>
              <a:rPr lang="en-US" altLang="en-US"/>
              <a:t>его</a:t>
            </a:r>
            <a:r>
              <a:rPr lang="en-US" altLang="ru-RU"/>
              <a:t> </a:t>
            </a:r>
            <a:r>
              <a:rPr lang="en-US" altLang="en-US"/>
              <a:t>выполняет</a:t>
            </a:r>
            <a:r>
              <a:rPr lang="en-US" altLang="ru-RU"/>
              <a:t>: </a:t>
            </a:r>
            <a:endParaRPr lang="en-US" altLang="ru-RU"/>
          </a:p>
          <a:p>
            <a:r>
              <a:rPr lang="en-US" altLang="ru-RU"/>
              <a:t>English is spoken in many countries. </a:t>
            </a:r>
            <a:endParaRPr lang="en-US" altLang="ru-RU"/>
          </a:p>
          <a:p>
            <a:r>
              <a:rPr lang="en-US" altLang="ru-RU"/>
              <a:t>(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английском</a:t>
            </a:r>
            <a:r>
              <a:rPr lang="en-US" altLang="ru-RU"/>
              <a:t> </a:t>
            </a:r>
            <a:r>
              <a:rPr lang="en-US" altLang="en-US"/>
              <a:t>говорят</a:t>
            </a:r>
            <a:r>
              <a:rPr lang="en-US" altLang="ru-RU"/>
              <a:t> </a:t>
            </a:r>
            <a:r>
              <a:rPr lang="en-US" altLang="en-US"/>
              <a:t>во</a:t>
            </a:r>
            <a:r>
              <a:rPr lang="en-US" altLang="ru-RU"/>
              <a:t> </a:t>
            </a:r>
            <a:r>
              <a:rPr lang="en-US" altLang="en-US"/>
              <a:t>многих</a:t>
            </a:r>
            <a:r>
              <a:rPr lang="en-US" altLang="ru-RU"/>
              <a:t> </a:t>
            </a:r>
            <a:r>
              <a:rPr lang="en-US" altLang="en-US"/>
              <a:t>странах</a:t>
            </a:r>
            <a:r>
              <a:rPr lang="en-US" altLang="ru-RU"/>
              <a:t>). </a:t>
            </a:r>
            <a:endParaRPr lang="en-US" altLang="ru-RU"/>
          </a:p>
          <a:p>
            <a:r>
              <a:rPr lang="ru-RU" altLang="en-US"/>
              <a:t>3. </a:t>
            </a:r>
            <a:r>
              <a:rPr lang="en-US" altLang="en-US"/>
              <a:t>Когда</a:t>
            </a:r>
            <a:r>
              <a:rPr lang="en-US" altLang="ru-RU"/>
              <a:t> </a:t>
            </a:r>
            <a:r>
              <a:rPr lang="en-US" altLang="en-US"/>
              <a:t>исполняющего</a:t>
            </a:r>
            <a:r>
              <a:rPr lang="en-US" altLang="ru-RU"/>
              <a:t> </a:t>
            </a:r>
            <a:r>
              <a:rPr lang="en-US" altLang="en-US"/>
              <a:t>действие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хотят</a:t>
            </a:r>
            <a:r>
              <a:rPr lang="en-US" altLang="ru-RU"/>
              <a:t> </a:t>
            </a:r>
            <a:r>
              <a:rPr lang="en-US" altLang="en-US"/>
              <a:t>называть</a:t>
            </a:r>
            <a:r>
              <a:rPr lang="en-US" altLang="ru-RU"/>
              <a:t> (</a:t>
            </a:r>
            <a:r>
              <a:rPr lang="en-US" altLang="en-US"/>
              <a:t>например</a:t>
            </a:r>
            <a:r>
              <a:rPr lang="en-US" altLang="ru-RU"/>
              <a:t>, </a:t>
            </a:r>
            <a:r>
              <a:rPr lang="en-US" altLang="en-US"/>
              <a:t>чтобы</a:t>
            </a:r>
            <a:r>
              <a:rPr lang="en-US" altLang="ru-RU"/>
              <a:t> </a:t>
            </a:r>
            <a:r>
              <a:rPr lang="en-US" altLang="en-US"/>
              <a:t>избежать</a:t>
            </a:r>
            <a:r>
              <a:rPr lang="en-US" altLang="ru-RU"/>
              <a:t> </a:t>
            </a:r>
            <a:r>
              <a:rPr lang="en-US" altLang="en-US"/>
              <a:t>обвинений</a:t>
            </a:r>
            <a:r>
              <a:rPr lang="en-US" altLang="ru-RU"/>
              <a:t>):</a:t>
            </a:r>
            <a:endParaRPr lang="en-US" altLang="ru-RU"/>
          </a:p>
          <a:p>
            <a:r>
              <a:rPr lang="en-US" altLang="ru-RU"/>
              <a:t> A mistake was made in the report. </a:t>
            </a:r>
            <a:endParaRPr lang="en-US" altLang="ru-RU"/>
          </a:p>
          <a:p>
            <a:r>
              <a:rPr lang="en-US" altLang="ru-RU"/>
              <a:t>(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отчёте</a:t>
            </a:r>
            <a:r>
              <a:rPr lang="en-US" altLang="ru-RU"/>
              <a:t> </a:t>
            </a:r>
            <a:r>
              <a:rPr lang="en-US" altLang="en-US"/>
              <a:t>была</a:t>
            </a:r>
            <a:r>
              <a:rPr lang="en-US" altLang="ru-RU"/>
              <a:t> </a:t>
            </a:r>
            <a:r>
              <a:rPr lang="en-US" altLang="en-US"/>
              <a:t>допущена</a:t>
            </a:r>
            <a:r>
              <a:rPr lang="en-US" altLang="ru-RU"/>
              <a:t> </a:t>
            </a:r>
            <a:r>
              <a:rPr lang="en-US" altLang="en-US"/>
              <a:t>ошибка</a:t>
            </a:r>
            <a:r>
              <a:rPr lang="en-US" altLang="ru-RU"/>
              <a:t>).</a:t>
            </a:r>
            <a:endParaRPr lang="en-US" alt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699770"/>
            <a:ext cx="10515600" cy="5477510"/>
          </a:xfrm>
          <a:solidFill>
            <a:srgbClr val="92D050"/>
          </a:solidFill>
        </p:spPr>
        <p:txBody>
          <a:bodyPr/>
          <a:p>
            <a:r>
              <a:rPr lang="en-US" altLang="en-US"/>
              <a:t>Пассивный</a:t>
            </a:r>
            <a:r>
              <a:rPr lang="en-US" altLang="ru-RU"/>
              <a:t> </a:t>
            </a:r>
            <a:r>
              <a:rPr lang="en-US" altLang="en-US"/>
              <a:t>залог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Past Simple </a:t>
            </a:r>
            <a:r>
              <a:rPr lang="en-US" altLang="en-US"/>
              <a:t>используется</a:t>
            </a:r>
            <a:r>
              <a:rPr lang="en-US" altLang="ru-RU"/>
              <a:t>, </a:t>
            </a:r>
            <a:r>
              <a:rPr lang="en-US" altLang="en-US"/>
              <a:t>когда</a:t>
            </a:r>
            <a:r>
              <a:rPr lang="en-US" altLang="ru-RU"/>
              <a:t> </a:t>
            </a:r>
            <a:r>
              <a:rPr lang="en-US" altLang="en-US"/>
              <a:t>говорят</a:t>
            </a:r>
            <a:r>
              <a:rPr lang="en-US" altLang="ru-RU"/>
              <a:t> </a:t>
            </a:r>
            <a:r>
              <a:rPr lang="en-US" altLang="en-US"/>
              <a:t>о</a:t>
            </a:r>
            <a:r>
              <a:rPr lang="en-US" altLang="ru-RU"/>
              <a:t> </a:t>
            </a:r>
            <a:r>
              <a:rPr lang="en-US" altLang="en-US"/>
              <a:t>фактах</a:t>
            </a:r>
            <a:r>
              <a:rPr lang="en-US" altLang="ru-RU"/>
              <a:t>, </a:t>
            </a:r>
            <a:r>
              <a:rPr lang="en-US" altLang="en-US"/>
              <a:t>которые</a:t>
            </a:r>
            <a:r>
              <a:rPr lang="en-US" altLang="ru-RU"/>
              <a:t> </a:t>
            </a:r>
            <a:r>
              <a:rPr lang="en-US" altLang="en-US"/>
              <a:t>произошли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прошлом</a:t>
            </a:r>
            <a:r>
              <a:rPr lang="en-US" altLang="ru-RU"/>
              <a:t>,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акцент</a:t>
            </a:r>
            <a:r>
              <a:rPr lang="en-US" altLang="ru-RU"/>
              <a:t> </a:t>
            </a:r>
            <a:r>
              <a:rPr lang="en-US" altLang="en-US"/>
              <a:t>делают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само</a:t>
            </a:r>
            <a:r>
              <a:rPr lang="en-US" altLang="ru-RU"/>
              <a:t> </a:t>
            </a:r>
            <a:r>
              <a:rPr lang="en-US" altLang="en-US"/>
              <a:t>действие</a:t>
            </a:r>
            <a:r>
              <a:rPr lang="en-US" altLang="ru-RU"/>
              <a:t>, </a:t>
            </a:r>
            <a:r>
              <a:rPr lang="en-US" altLang="en-US"/>
              <a:t>а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того</a:t>
            </a:r>
            <a:r>
              <a:rPr lang="en-US" altLang="ru-RU"/>
              <a:t>, </a:t>
            </a:r>
            <a:r>
              <a:rPr lang="en-US" altLang="en-US"/>
              <a:t>кто</a:t>
            </a:r>
            <a:r>
              <a:rPr lang="en-US" altLang="ru-RU"/>
              <a:t> </a:t>
            </a:r>
            <a:r>
              <a:rPr lang="en-US" altLang="en-US"/>
              <a:t>его</a:t>
            </a:r>
            <a:r>
              <a:rPr lang="en-US" altLang="ru-RU"/>
              <a:t> </a:t>
            </a:r>
            <a:r>
              <a:rPr lang="en-US" altLang="en-US"/>
              <a:t>совершил</a:t>
            </a:r>
            <a:r>
              <a:rPr lang="en-US" altLang="ru-RU"/>
              <a:t>.</a:t>
            </a:r>
            <a:endParaRPr lang="en-US" altLang="ru-RU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1031</Words>
  <Application>WPS Presentation</Application>
  <PresentationFormat>宽屏</PresentationFormat>
  <Paragraphs>24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Calibri Light</vt:lpstr>
      <vt:lpstr>Arial Unicode MS</vt:lpstr>
      <vt:lpstr>Calibri</vt:lpstr>
      <vt:lpstr>Microsoft YaHei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XXX</cp:lastModifiedBy>
  <cp:revision>2</cp:revision>
  <dcterms:created xsi:type="dcterms:W3CDTF">2025-04-21T17:03:57Z</dcterms:created>
  <dcterms:modified xsi:type="dcterms:W3CDTF">2025-04-21T17:29:51Z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1049-12.2.0.20795</vt:lpwstr>
  </property>
  <property fmtid="{D5CDD505-2E9C-101B-9397-08002B2CF9AE}" pid="3" name="ICV">
    <vt:lpwstr>6A3B28FBDA7147A4A8F0B6DF1FF48244_12</vt:lpwstr>
  </property>
</Properties>
</file>