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72" r:id="rId4"/>
    <p:sldId id="277" r:id="rId5"/>
    <p:sldId id="273" r:id="rId6"/>
    <p:sldId id="258" r:id="rId7"/>
    <p:sldId id="256" r:id="rId8"/>
    <p:sldId id="278" r:id="rId9"/>
    <p:sldId id="260" r:id="rId10"/>
    <p:sldId id="279" r:id="rId11"/>
    <p:sldId id="280" r:id="rId12"/>
    <p:sldId id="281" r:id="rId13"/>
    <p:sldId id="257" r:id="rId14"/>
    <p:sldId id="265" r:id="rId15"/>
    <p:sldId id="261" r:id="rId16"/>
    <p:sldId id="262" r:id="rId17"/>
    <p:sldId id="263" r:id="rId18"/>
    <p:sldId id="274" r:id="rId19"/>
    <p:sldId id="264" r:id="rId20"/>
    <p:sldId id="266" r:id="rId21"/>
    <p:sldId id="267" r:id="rId22"/>
    <p:sldId id="268" r:id="rId23"/>
    <p:sldId id="269" r:id="rId24"/>
    <p:sldId id="27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5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A7C13-EAD4-4F14-9530-FC7D4EF5075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BEA1-88FD-4C27-BE26-5CD0CF3A277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9093-38FE-46E4-BA1D-71823BECD0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70B7E-C3CE-47C3-B49D-75C95094CB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C8C8-5FE9-4EEA-89F8-35E2636BDC7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247B-ED0D-4CC5-9749-906A7E0456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1AE2-28A1-48B4-A7ED-3DAB27CB03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C5D5B-5B00-4846-8EA2-EB4A9996764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EED1-60F0-4DDE-B354-3DCE42DF36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EC40-42E7-4313-93FB-EE939248089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068A-CD57-4675-ABB0-1E9694253DE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E316363-43DD-400F-BADD-299CC7ACD77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174FC-9AB1-4DB5-B752-42DFE74D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BE11C-62DB-40FA-A37D-7D7D4C42BB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84368" y="6021288"/>
            <a:ext cx="125963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mirdp.ru/mir/wp-content/uploads/2018/03/prover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888432" cy="39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786" y="28572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№96 Ботанический»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64305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Открытка </a:t>
            </a:r>
            <a:r>
              <a:rPr lang="ru-RU" sz="2400" b="1" dirty="0" smtClean="0">
                <a:solidFill>
                  <a:srgbClr val="00B050"/>
                </a:solidFill>
              </a:rPr>
              <a:t>в технике «Аппликация» с использованием ватных дисков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Подснежник».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5572140"/>
            <a:ext cx="31404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cs typeface="Tahoma" pitchFamily="34" charset="0"/>
              </a:rPr>
              <a:t>Воспитатель: Абашева Е.В.</a:t>
            </a:r>
            <a:endParaRPr lang="ru-RU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7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mdou18skazka-kolomna.edumsko.ru/uploads/32700/32647/section/862520/user_file_56c438ba86fa1_0_2-1.png?1540883953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83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rhivurokov.ru/kopilka/uploads/user_file_547b5e35838cf/img_user_file_547b5e35838cf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3177" cy="68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77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345" y="1433101"/>
            <a:ext cx="43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34076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025" y="217255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МАТЕРИАЛЫ: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0770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Инструменты: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7018" y="25418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бумага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14801" y="4446405"/>
            <a:ext cx="3497560" cy="215094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 зелёный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ПВА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Кисточка</a:t>
            </a:r>
          </a:p>
        </p:txBody>
      </p:sp>
      <p:pic>
        <p:nvPicPr>
          <p:cNvPr id="11" name="Рисунок 10" descr="D:\танина работа\фото поделок\МК подснежник из ватных дисков\20160326_1128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1" t="13241" r="8326" b="6617"/>
          <a:stretch/>
        </p:blipFill>
        <p:spPr bwMode="auto">
          <a:xfrm rot="5400000">
            <a:off x="5530195" y="2599465"/>
            <a:ext cx="3563620" cy="25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7810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211144" cy="42050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8800" b="1" dirty="0" smtClean="0"/>
              <a:t>ЭТАПЫ РАБОТЫ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179750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Взять картон синего цвета</a:t>
            </a:r>
            <a:endParaRPr lang="ru-RU" b="1" dirty="0"/>
          </a:p>
        </p:txBody>
      </p:sp>
      <p:pic>
        <p:nvPicPr>
          <p:cNvPr id="5122" name="Picture 2" descr="hello_html_m645385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57392" cy="52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085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ватному диску приложить шаблон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 цветок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ello_html_35e26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257600"/>
            <a:ext cx="48053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sudoterad.ru/img/picture/Jun/07/5e9367804be51b420ac2367775664026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38970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87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ватных дисков вырезать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цветка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ello_html_7f80f1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69521" cy="47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21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6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 повернись и в подснежник  превратись! 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подснежники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проснулись,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улыбнулись,потянулись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              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росой они умылись,        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Два - изящно покружились, 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Три – нагнулись и присели       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И на солнце поглядели.  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Влево - вправо  повернись и в ребяток  превратись. 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50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из зелёной бумаги полоски для листьев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ello_html_25943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09850" cy="47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86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Отрезать от листа зеленой бумаги три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для стебля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ello_html_99c32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78087" cy="4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07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3741740" cy="25241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Тает снежок, ожил лужок.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прибывает. </a:t>
            </a: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бывает?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571480"/>
            <a:ext cx="3591807" cy="4663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4368" y="6021288"/>
            <a:ext cx="125963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78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стебли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ello_html_3125b5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933921" y="1995113"/>
            <a:ext cx="5158926" cy="40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02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листья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ello_html_3125b5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079005" y="2393603"/>
            <a:ext cx="4952504" cy="37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31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риклеить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из ватных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ello_html_2a3d67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5" y="162880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ello_html_m6db80c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4475207" y="2408308"/>
            <a:ext cx="4532361" cy="34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78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сугробы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4" name="Picture 2" descr="hello_html_m1a0818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243733" y="2337567"/>
            <a:ext cx="4781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170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dd4d7508b5b00a7f1fd0421faee9ef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1776" y="476672"/>
            <a:ext cx="7932712" cy="60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729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sunhome.ru/journal/4/narodnie-primeti-vesn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9563" y="21205"/>
            <a:ext cx="727280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  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60848"/>
            <a:ext cx="8229600" cy="4525963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лько м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сяцев в год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вес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нние м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сяцы.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ния весн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6021288"/>
            <a:ext cx="125963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64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052320" cy="764703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657" y="1124744"/>
            <a:ext cx="7048872" cy="3240360"/>
          </a:xfrm>
        </p:spPr>
        <p:txBody>
          <a:bodyPr>
            <a:normAutofit fontScale="32500" lnSpcReduction="20000"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рвым 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 из земл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</a:p>
          <a:p>
            <a:r>
              <a:rPr lang="ru-RU" sz="1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линке.</a:t>
            </a:r>
          </a:p>
          <a:p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мор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 бо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тся,</a:t>
            </a:r>
          </a:p>
          <a:p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м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ленький</a:t>
            </a:r>
            <a:r>
              <a:rPr lang="ru-RU" sz="1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9744" y="4293096"/>
            <a:ext cx="388843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455438"/>
            <a:ext cx="3241165" cy="32411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84368" y="6021288"/>
            <a:ext cx="125963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36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29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делать аппликацию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ватных дисков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354" y="1454994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«Подснежники»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5195" y="5999163"/>
            <a:ext cx="12858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танина работа\фото поделок\МК подснежник из ватных дисков\20160326_1128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1" t="13241" r="8326" b="6617"/>
          <a:stretch/>
        </p:blipFill>
        <p:spPr bwMode="auto">
          <a:xfrm rot="5400000">
            <a:off x="2818832" y="2964574"/>
            <a:ext cx="4233817" cy="317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8669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xmlns="" val="151670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36" y="30544"/>
            <a:ext cx="7368902" cy="9616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растут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ello_html_68f07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079596"/>
            <a:ext cx="7738149" cy="5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32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танина работа\фото поделок\МК подснежник из ватных дисков\20160326_1128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1" t="13241" r="8326" b="6617"/>
          <a:stretch/>
        </p:blipFill>
        <p:spPr bwMode="auto">
          <a:xfrm rot="5400000">
            <a:off x="2012214" y="345184"/>
            <a:ext cx="6143645" cy="588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3065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200</TotalTime>
  <Words>155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Тема9</vt:lpstr>
      <vt:lpstr>1_Diseño predeterminado</vt:lpstr>
      <vt:lpstr>Слайд 1</vt:lpstr>
      <vt:lpstr>Слайд 2</vt:lpstr>
      <vt:lpstr>Слайд 3</vt:lpstr>
      <vt:lpstr>РЕЧЕВАЯ   МИНУТКА</vt:lpstr>
      <vt:lpstr>Отгадайте загадку</vt:lpstr>
      <vt:lpstr>Будем делать аппликацию  из ватных дисков</vt:lpstr>
      <vt:lpstr>Слайд 7</vt:lpstr>
      <vt:lpstr>Где растут подснежники?</vt:lpstr>
      <vt:lpstr>Слайд 9</vt:lpstr>
      <vt:lpstr>Слайд 10</vt:lpstr>
      <vt:lpstr>Слайд 11</vt:lpstr>
      <vt:lpstr>Подснежники</vt:lpstr>
      <vt:lpstr>Слайд 13</vt:lpstr>
      <vt:lpstr>Взять картон синего цвета</vt:lpstr>
      <vt:lpstr>К ватному диску приложить шаблон вырезать по краю шаблона цветок </vt:lpstr>
      <vt:lpstr>Из ватных дисков вырезать  3 цветка</vt:lpstr>
      <vt:lpstr>Физминутка</vt:lpstr>
      <vt:lpstr>Нарезать из зелёной бумаги полоски для листьев</vt:lpstr>
      <vt:lpstr>Отрезать от листа зеленой бумаги три полоски для стебля</vt:lpstr>
      <vt:lpstr>Приклеить стебли</vt:lpstr>
      <vt:lpstr>Приклеить листья</vt:lpstr>
      <vt:lpstr>Приклеить цветки из ватных дисков</vt:lpstr>
      <vt:lpstr>Приклеить сугробы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загадку</dc:title>
  <dc:creator>User</dc:creator>
  <cp:lastModifiedBy>Елена</cp:lastModifiedBy>
  <cp:revision>14</cp:revision>
  <dcterms:created xsi:type="dcterms:W3CDTF">2017-04-20T15:39:48Z</dcterms:created>
  <dcterms:modified xsi:type="dcterms:W3CDTF">2020-05-12T10:14:21Z</dcterms:modified>
</cp:coreProperties>
</file>